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25"/>
  </p:notesMasterIdLst>
  <p:sldIdLst>
    <p:sldId id="256" r:id="rId2"/>
    <p:sldId id="340" r:id="rId3"/>
    <p:sldId id="280" r:id="rId4"/>
    <p:sldId id="309" r:id="rId5"/>
    <p:sldId id="279" r:id="rId6"/>
    <p:sldId id="338" r:id="rId7"/>
    <p:sldId id="343" r:id="rId8"/>
    <p:sldId id="344" r:id="rId9"/>
    <p:sldId id="345" r:id="rId10"/>
    <p:sldId id="303" r:id="rId11"/>
    <p:sldId id="328" r:id="rId12"/>
    <p:sldId id="283" r:id="rId13"/>
    <p:sldId id="305" r:id="rId14"/>
    <p:sldId id="346" r:id="rId15"/>
    <p:sldId id="284" r:id="rId16"/>
    <p:sldId id="347" r:id="rId17"/>
    <p:sldId id="341" r:id="rId18"/>
    <p:sldId id="348" r:id="rId19"/>
    <p:sldId id="342" r:id="rId20"/>
    <p:sldId id="301" r:id="rId21"/>
    <p:sldId id="297" r:id="rId22"/>
    <p:sldId id="269" r:id="rId23"/>
    <p:sldId id="299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BB47E-7389-4A28-AA54-4BADB10FF2BA}" v="62" dt="2024-01-09T01:15:35.718"/>
    <p1510:client id="{8D0F4CCB-B014-4B3A-84D2-411BDBED968E}" v="15" dt="2024-01-09T00:32:06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providerId="Windows Live" clId="Web-{E7D7EFD1-4469-4256-A096-6B19B78A0471}"/>
    <pc:docChg chg="addSld modSld sldOrd">
      <pc:chgData name="來賓使用者" userId="" providerId="Windows Live" clId="Web-{E7D7EFD1-4469-4256-A096-6B19B78A0471}" dt="2023-11-04T09:18:22.665" v="35"/>
      <pc:docMkLst>
        <pc:docMk/>
      </pc:docMkLst>
      <pc:sldChg chg="ord">
        <pc:chgData name="來賓使用者" userId="" providerId="Windows Live" clId="Web-{E7D7EFD1-4469-4256-A096-6B19B78A0471}" dt="2023-11-04T08:05:38.201" v="0"/>
        <pc:sldMkLst>
          <pc:docMk/>
          <pc:sldMk cId="4047057154" sldId="305"/>
        </pc:sldMkLst>
      </pc:sldChg>
      <pc:sldChg chg="ord">
        <pc:chgData name="來賓使用者" userId="" providerId="Windows Live" clId="Web-{E7D7EFD1-4469-4256-A096-6B19B78A0471}" dt="2023-11-04T08:12:26.429" v="4"/>
        <pc:sldMkLst>
          <pc:docMk/>
          <pc:sldMk cId="1042948586" sldId="306"/>
        </pc:sldMkLst>
      </pc:sldChg>
      <pc:sldChg chg="modSp">
        <pc:chgData name="來賓使用者" userId="" providerId="Windows Live" clId="Web-{E7D7EFD1-4469-4256-A096-6B19B78A0471}" dt="2023-11-04T08:12:12.866" v="2" actId="20577"/>
        <pc:sldMkLst>
          <pc:docMk/>
          <pc:sldMk cId="511903602" sldId="321"/>
        </pc:sldMkLst>
        <pc:spChg chg="mod">
          <ac:chgData name="來賓使用者" userId="" providerId="Windows Live" clId="Web-{E7D7EFD1-4469-4256-A096-6B19B78A0471}" dt="2023-11-04T08:12:12.866" v="2" actId="20577"/>
          <ac:spMkLst>
            <pc:docMk/>
            <pc:sldMk cId="511903602" sldId="321"/>
            <ac:spMk id="2" creationId="{78A960D7-9286-2316-B0CA-EB0FDC60AF73}"/>
          </ac:spMkLst>
        </pc:spChg>
      </pc:sldChg>
      <pc:sldChg chg="addSp delSp modSp new">
        <pc:chgData name="來賓使用者" userId="" providerId="Windows Live" clId="Web-{E7D7EFD1-4469-4256-A096-6B19B78A0471}" dt="2023-11-04T09:18:22.665" v="35"/>
        <pc:sldMkLst>
          <pc:docMk/>
          <pc:sldMk cId="925413238" sldId="322"/>
        </pc:sldMkLst>
        <pc:spChg chg="mod">
          <ac:chgData name="來賓使用者" userId="" providerId="Windows Live" clId="Web-{E7D7EFD1-4469-4256-A096-6B19B78A0471}" dt="2023-11-04T09:18:22.665" v="35"/>
          <ac:spMkLst>
            <pc:docMk/>
            <pc:sldMk cId="925413238" sldId="322"/>
            <ac:spMk id="2" creationId="{21304551-E7BC-89CB-9864-9D09B57C7D0D}"/>
          </ac:spMkLst>
        </pc:spChg>
        <pc:spChg chg="del">
          <ac:chgData name="來賓使用者" userId="" providerId="Windows Live" clId="Web-{E7D7EFD1-4469-4256-A096-6B19B78A0471}" dt="2023-11-04T09:17:04.382" v="27"/>
          <ac:spMkLst>
            <pc:docMk/>
            <pc:sldMk cId="925413238" sldId="322"/>
            <ac:spMk id="3" creationId="{8199D950-CF4C-4BC2-92FC-C879B7669D93}"/>
          </ac:spMkLst>
        </pc:spChg>
        <pc:picChg chg="add mod">
          <ac:chgData name="來賓使用者" userId="" providerId="Windows Live" clId="Web-{E7D7EFD1-4469-4256-A096-6B19B78A0471}" dt="2023-11-04T09:17:58.101" v="34" actId="1076"/>
          <ac:picMkLst>
            <pc:docMk/>
            <pc:sldMk cId="925413238" sldId="322"/>
            <ac:picMk id="5" creationId="{DB0C4BE4-A40F-AFB8-4EE3-1ABAC8620A5A}"/>
          </ac:picMkLst>
        </pc:picChg>
      </pc:sldChg>
    </pc:docChg>
  </pc:docChgLst>
  <pc:docChgLst>
    <pc:chgData name="來賓使用者" providerId="Windows Live" clId="Web-{C31E9CA1-0A2A-4E4B-9968-EA52F3FFBD3D}"/>
    <pc:docChg chg="addSld modSld sldOrd">
      <pc:chgData name="來賓使用者" userId="" providerId="Windows Live" clId="Web-{C31E9CA1-0A2A-4E4B-9968-EA52F3FFBD3D}" dt="2023-11-02T13:04:33.960" v="53" actId="1076"/>
      <pc:docMkLst>
        <pc:docMk/>
      </pc:docMkLst>
      <pc:sldChg chg="ord">
        <pc:chgData name="來賓使用者" userId="" providerId="Windows Live" clId="Web-{C31E9CA1-0A2A-4E4B-9968-EA52F3FFBD3D}" dt="2023-11-02T12:52:48.988" v="0"/>
        <pc:sldMkLst>
          <pc:docMk/>
          <pc:sldMk cId="3609473094" sldId="301"/>
        </pc:sldMkLst>
      </pc:sldChg>
      <pc:sldChg chg="addSp delSp modSp new">
        <pc:chgData name="來賓使用者" userId="" providerId="Windows Live" clId="Web-{C31E9CA1-0A2A-4E4B-9968-EA52F3FFBD3D}" dt="2023-11-02T13:04:33.960" v="53" actId="1076"/>
        <pc:sldMkLst>
          <pc:docMk/>
          <pc:sldMk cId="1533369839" sldId="312"/>
        </pc:sldMkLst>
        <pc:spChg chg="mod">
          <ac:chgData name="來賓使用者" userId="" providerId="Windows Live" clId="Web-{C31E9CA1-0A2A-4E4B-9968-EA52F3FFBD3D}" dt="2023-11-02T13:04:33.960" v="53" actId="1076"/>
          <ac:spMkLst>
            <pc:docMk/>
            <pc:sldMk cId="1533369839" sldId="312"/>
            <ac:spMk id="2" creationId="{ED7C6A2A-419F-E85B-4265-6498C0118D02}"/>
          </ac:spMkLst>
        </pc:spChg>
        <pc:spChg chg="del mod">
          <ac:chgData name="來賓使用者" userId="" providerId="Windows Live" clId="Web-{C31E9CA1-0A2A-4E4B-9968-EA52F3FFBD3D}" dt="2023-11-02T13:02:38.629" v="20"/>
          <ac:spMkLst>
            <pc:docMk/>
            <pc:sldMk cId="1533369839" sldId="312"/>
            <ac:spMk id="3" creationId="{66AFA372-C401-621C-FFD4-601C717063ED}"/>
          </ac:spMkLst>
        </pc:spChg>
        <pc:picChg chg="add mod">
          <ac:chgData name="來賓使用者" userId="" providerId="Windows Live" clId="Web-{C31E9CA1-0A2A-4E4B-9968-EA52F3FFBD3D}" dt="2023-11-02T13:03:53.224" v="46" actId="1076"/>
          <ac:picMkLst>
            <pc:docMk/>
            <pc:sldMk cId="1533369839" sldId="312"/>
            <ac:picMk id="5" creationId="{CCCDBB73-EC0A-D7A4-47F8-B157D532EEB3}"/>
          </ac:picMkLst>
        </pc:picChg>
      </pc:sldChg>
    </pc:docChg>
  </pc:docChgLst>
  <pc:docChgLst>
    <pc:chgData name="林 維新" userId="71b7a7d6f5a597c9" providerId="Windows Live" clId="Web-{8D0F4CCB-B014-4B3A-84D2-411BDBED968E}"/>
    <pc:docChg chg="addSld modSld">
      <pc:chgData name="林 維新" userId="71b7a7d6f5a597c9" providerId="Windows Live" clId="Web-{8D0F4CCB-B014-4B3A-84D2-411BDBED968E}" dt="2024-01-09T00:32:06.411" v="14" actId="14100"/>
      <pc:docMkLst>
        <pc:docMk/>
      </pc:docMkLst>
      <pc:sldChg chg="addSp delSp modSp new addAnim delAnim">
        <pc:chgData name="林 維新" userId="71b7a7d6f5a597c9" providerId="Windows Live" clId="Web-{8D0F4CCB-B014-4B3A-84D2-411BDBED968E}" dt="2024-01-09T00:32:06.411" v="14" actId="14100"/>
        <pc:sldMkLst>
          <pc:docMk/>
          <pc:sldMk cId="2785971202" sldId="348"/>
        </pc:sldMkLst>
        <pc:picChg chg="add del mod">
          <ac:chgData name="林 維新" userId="71b7a7d6f5a597c9" providerId="Windows Live" clId="Web-{8D0F4CCB-B014-4B3A-84D2-411BDBED968E}" dt="2024-01-09T00:15:03.589" v="4"/>
          <ac:picMkLst>
            <pc:docMk/>
            <pc:sldMk cId="2785971202" sldId="348"/>
            <ac:picMk id="5" creationId="{A4879AB6-4AE3-0681-591C-ADA7A17D14CD}"/>
          </ac:picMkLst>
        </pc:picChg>
        <pc:picChg chg="add del mod">
          <ac:chgData name="林 維新" userId="71b7a7d6f5a597c9" providerId="Windows Live" clId="Web-{8D0F4CCB-B014-4B3A-84D2-411BDBED968E}" dt="2024-01-09T00:31:47.520" v="11"/>
          <ac:picMkLst>
            <pc:docMk/>
            <pc:sldMk cId="2785971202" sldId="348"/>
            <ac:picMk id="6" creationId="{660DF962-51D6-C729-D344-6982DA6C50AE}"/>
          </ac:picMkLst>
        </pc:picChg>
        <pc:picChg chg="add mod">
          <ac:chgData name="林 維新" userId="71b7a7d6f5a597c9" providerId="Windows Live" clId="Web-{8D0F4CCB-B014-4B3A-84D2-411BDBED968E}" dt="2024-01-09T00:25:05.275" v="10" actId="14100"/>
          <ac:picMkLst>
            <pc:docMk/>
            <pc:sldMk cId="2785971202" sldId="348"/>
            <ac:picMk id="7" creationId="{B365959A-2398-21CA-C84C-4A29D79593DB}"/>
          </ac:picMkLst>
        </pc:picChg>
        <pc:picChg chg="add mod">
          <ac:chgData name="林 維新" userId="71b7a7d6f5a597c9" providerId="Windows Live" clId="Web-{8D0F4CCB-B014-4B3A-84D2-411BDBED968E}" dt="2024-01-09T00:32:06.411" v="14" actId="14100"/>
          <ac:picMkLst>
            <pc:docMk/>
            <pc:sldMk cId="2785971202" sldId="348"/>
            <ac:picMk id="8" creationId="{BFAEB5BF-979D-6FC3-1764-95E89511C801}"/>
          </ac:picMkLst>
        </pc:picChg>
      </pc:sldChg>
    </pc:docChg>
  </pc:docChgLst>
  <pc:docChgLst>
    <pc:chgData name="來賓使用者" providerId="Windows Live" clId="Web-{F1759BB7-2447-4601-ABD1-CD6A7A14D20B}"/>
    <pc:docChg chg="addSld delSld modSld sldOrd">
      <pc:chgData name="來賓使用者" userId="" providerId="Windows Live" clId="Web-{F1759BB7-2447-4601-ABD1-CD6A7A14D20B}" dt="2023-11-07T02:04:01.035" v="118"/>
      <pc:docMkLst>
        <pc:docMk/>
      </pc:docMkLst>
      <pc:sldChg chg="ord">
        <pc:chgData name="來賓使用者" userId="" providerId="Windows Live" clId="Web-{F1759BB7-2447-4601-ABD1-CD6A7A14D20B}" dt="2023-11-07T02:00:02.856" v="101"/>
        <pc:sldMkLst>
          <pc:docMk/>
          <pc:sldMk cId="552077732" sldId="297"/>
        </pc:sldMkLst>
      </pc:sldChg>
      <pc:sldChg chg="modNotes">
        <pc:chgData name="來賓使用者" userId="" providerId="Windows Live" clId="Web-{F1759BB7-2447-4601-ABD1-CD6A7A14D20B}" dt="2023-11-07T02:04:01.035" v="118"/>
        <pc:sldMkLst>
          <pc:docMk/>
          <pc:sldMk cId="511903602" sldId="321"/>
        </pc:sldMkLst>
      </pc:sldChg>
      <pc:sldChg chg="modSp">
        <pc:chgData name="來賓使用者" userId="" providerId="Windows Live" clId="Web-{F1759BB7-2447-4601-ABD1-CD6A7A14D20B}" dt="2023-11-06T14:11:01.683" v="8"/>
        <pc:sldMkLst>
          <pc:docMk/>
          <pc:sldMk cId="126097190" sldId="330"/>
        </pc:sldMkLst>
        <pc:picChg chg="mod modCrop">
          <ac:chgData name="來賓使用者" userId="" providerId="Windows Live" clId="Web-{F1759BB7-2447-4601-ABD1-CD6A7A14D20B}" dt="2023-11-06T14:11:01.683" v="8"/>
          <ac:picMkLst>
            <pc:docMk/>
            <pc:sldMk cId="126097190" sldId="330"/>
            <ac:picMk id="5" creationId="{65598DE5-15E2-DD42-80F6-57A30DC40B49}"/>
          </ac:picMkLst>
        </pc:picChg>
      </pc:sldChg>
      <pc:sldChg chg="ord modNotes">
        <pc:chgData name="來賓使用者" userId="" providerId="Windows Live" clId="Web-{F1759BB7-2447-4601-ABD1-CD6A7A14D20B}" dt="2023-11-07T01:56:48.630" v="99"/>
        <pc:sldMkLst>
          <pc:docMk/>
          <pc:sldMk cId="3563623077" sldId="332"/>
        </pc:sldMkLst>
      </pc:sldChg>
      <pc:sldChg chg="modNotes">
        <pc:chgData name="來賓使用者" userId="" providerId="Windows Live" clId="Web-{F1759BB7-2447-4601-ABD1-CD6A7A14D20B}" dt="2023-11-07T01:50:43.009" v="41"/>
        <pc:sldMkLst>
          <pc:docMk/>
          <pc:sldMk cId="2425434758" sldId="336"/>
        </pc:sldMkLst>
      </pc:sldChg>
      <pc:sldChg chg="new del">
        <pc:chgData name="來賓使用者" userId="" providerId="Windows Live" clId="Web-{F1759BB7-2447-4601-ABD1-CD6A7A14D20B}" dt="2023-11-06T14:09:50.275" v="1"/>
        <pc:sldMkLst>
          <pc:docMk/>
          <pc:sldMk cId="130837039" sldId="339"/>
        </pc:sldMkLst>
      </pc:sldChg>
      <pc:sldChg chg="addSp delSp modSp new mod modClrScheme chgLayout">
        <pc:chgData name="來賓使用者" userId="" providerId="Windows Live" clId="Web-{F1759BB7-2447-4601-ABD1-CD6A7A14D20B}" dt="2023-11-06T14:11:39.543" v="15" actId="1076"/>
        <pc:sldMkLst>
          <pc:docMk/>
          <pc:sldMk cId="1422118796" sldId="339"/>
        </pc:sldMkLst>
        <pc:spChg chg="del">
          <ac:chgData name="來賓使用者" userId="" providerId="Windows Live" clId="Web-{F1759BB7-2447-4601-ABD1-CD6A7A14D20B}" dt="2023-11-06T14:10:02.979" v="3"/>
          <ac:spMkLst>
            <pc:docMk/>
            <pc:sldMk cId="1422118796" sldId="339"/>
            <ac:spMk id="2" creationId="{A739F94D-F897-2D17-1F7D-F080012FE830}"/>
          </ac:spMkLst>
        </pc:spChg>
        <pc:spChg chg="del">
          <ac:chgData name="來賓使用者" userId="" providerId="Windows Live" clId="Web-{F1759BB7-2447-4601-ABD1-CD6A7A14D20B}" dt="2023-11-06T14:10:02.979" v="3"/>
          <ac:spMkLst>
            <pc:docMk/>
            <pc:sldMk cId="1422118796" sldId="339"/>
            <ac:spMk id="3" creationId="{A3CB10E1-1645-DCFE-B82C-396C215875A5}"/>
          </ac:spMkLst>
        </pc:spChg>
        <pc:spChg chg="mod ord">
          <ac:chgData name="來賓使用者" userId="" providerId="Windows Live" clId="Web-{F1759BB7-2447-4601-ABD1-CD6A7A14D20B}" dt="2023-11-06T14:10:02.979" v="3"/>
          <ac:spMkLst>
            <pc:docMk/>
            <pc:sldMk cId="1422118796" sldId="339"/>
            <ac:spMk id="4" creationId="{2807B408-F85F-527D-FD78-53240662A3EF}"/>
          </ac:spMkLst>
        </pc:spChg>
        <pc:picChg chg="add mod modCrop">
          <ac:chgData name="來賓使用者" userId="" providerId="Windows Live" clId="Web-{F1759BB7-2447-4601-ABD1-CD6A7A14D20B}" dt="2023-11-06T14:11:39.543" v="15" actId="1076"/>
          <ac:picMkLst>
            <pc:docMk/>
            <pc:sldMk cId="1422118796" sldId="339"/>
            <ac:picMk id="5" creationId="{D0EC4A03-3B1B-8E4F-B518-6069CAF38363}"/>
          </ac:picMkLst>
        </pc:picChg>
      </pc:sldChg>
      <pc:sldChg chg="new del">
        <pc:chgData name="來賓使用者" userId="" providerId="Windows Live" clId="Web-{F1759BB7-2447-4601-ABD1-CD6A7A14D20B}" dt="2023-11-06T14:11:06.184" v="10"/>
        <pc:sldMkLst>
          <pc:docMk/>
          <pc:sldMk cId="1148348064" sldId="340"/>
        </pc:sldMkLst>
      </pc:sldChg>
    </pc:docChg>
  </pc:docChgLst>
  <pc:docChgLst>
    <pc:chgData name="威綸 黃" userId="59c80f0e4e1f9020" providerId="LiveId" clId="{BE248AEA-2B2E-4377-9CE7-27A21A799E67}"/>
    <pc:docChg chg="undo redo custSel addSld delSld modSld sldOrd">
      <pc:chgData name="威綸 黃" userId="59c80f0e4e1f9020" providerId="LiveId" clId="{BE248AEA-2B2E-4377-9CE7-27A21A799E67}" dt="2023-11-07T01:15:45.397" v="1856" actId="20577"/>
      <pc:docMkLst>
        <pc:docMk/>
      </pc:docMkLst>
      <pc:sldChg chg="delSp modSp add del mod modNotesTx">
        <pc:chgData name="威綸 黃" userId="59c80f0e4e1f9020" providerId="LiveId" clId="{BE248AEA-2B2E-4377-9CE7-27A21A799E67}" dt="2023-11-06T23:51:38.450" v="1552"/>
        <pc:sldMkLst>
          <pc:docMk/>
          <pc:sldMk cId="0" sldId="256"/>
        </pc:sldMkLst>
        <pc:spChg chg="mod">
          <ac:chgData name="威綸 黃" userId="59c80f0e4e1f9020" providerId="LiveId" clId="{BE248AEA-2B2E-4377-9CE7-27A21A799E67}" dt="2023-10-27T13:34:28.360" v="16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威綸 黃" userId="59c80f0e4e1f9020" providerId="LiveId" clId="{BE248AEA-2B2E-4377-9CE7-27A21A799E67}" dt="2023-11-06T12:47:05.939" v="1147" actId="14100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威綸 黃" userId="59c80f0e4e1f9020" providerId="LiveId" clId="{BE248AEA-2B2E-4377-9CE7-27A21A799E67}" dt="2023-10-27T13:35:48.006" v="34"/>
          <ac:picMkLst>
            <pc:docMk/>
            <pc:sldMk cId="0" sldId="256"/>
            <ac:picMk id="2" creationId="{DBDCA2DB-D433-4EDE-9717-0CB11FB02CD5}"/>
          </ac:picMkLst>
        </pc:picChg>
      </pc:sldChg>
      <pc:sldChg chg="addSp delSp modSp mod modNotesTx">
        <pc:chgData name="威綸 黃" userId="59c80f0e4e1f9020" providerId="LiveId" clId="{BE248AEA-2B2E-4377-9CE7-27A21A799E67}" dt="2023-11-06T23:53:07.898" v="1605" actId="20577"/>
        <pc:sldMkLst>
          <pc:docMk/>
          <pc:sldMk cId="3442650341" sldId="268"/>
        </pc:sldMkLst>
        <pc:spChg chg="mod">
          <ac:chgData name="威綸 黃" userId="59c80f0e4e1f9020" providerId="LiveId" clId="{BE248AEA-2B2E-4377-9CE7-27A21A799E67}" dt="2023-10-27T13:35:51.804" v="35" actId="27636"/>
          <ac:spMkLst>
            <pc:docMk/>
            <pc:sldMk cId="3442650341" sldId="268"/>
            <ac:spMk id="2" creationId="{1FC166DC-5950-CDB3-C933-2C207338EB7B}"/>
          </ac:spMkLst>
        </pc:spChg>
        <pc:spChg chg="mod">
          <ac:chgData name="威綸 黃" userId="59c80f0e4e1f9020" providerId="LiveId" clId="{BE248AEA-2B2E-4377-9CE7-27A21A799E67}" dt="2023-10-27T13:58:29.764" v="294" actId="1076"/>
          <ac:spMkLst>
            <pc:docMk/>
            <pc:sldMk cId="3442650341" sldId="268"/>
            <ac:spMk id="5" creationId="{13F41119-3F24-A58E-D671-982FE06BFD89}"/>
          </ac:spMkLst>
        </pc:spChg>
        <pc:spChg chg="mod">
          <ac:chgData name="威綸 黃" userId="59c80f0e4e1f9020" providerId="LiveId" clId="{BE248AEA-2B2E-4377-9CE7-27A21A799E67}" dt="2023-10-27T13:50:48.609" v="216" actId="20577"/>
          <ac:spMkLst>
            <pc:docMk/>
            <pc:sldMk cId="3442650341" sldId="268"/>
            <ac:spMk id="6" creationId="{742136D2-F093-9028-7E63-D4D0720DF51A}"/>
          </ac:spMkLst>
        </pc:spChg>
        <pc:spChg chg="mod">
          <ac:chgData name="威綸 黃" userId="59c80f0e4e1f9020" providerId="LiveId" clId="{BE248AEA-2B2E-4377-9CE7-27A21A799E67}" dt="2023-10-27T13:58:29.764" v="294" actId="1076"/>
          <ac:spMkLst>
            <pc:docMk/>
            <pc:sldMk cId="3442650341" sldId="268"/>
            <ac:spMk id="7" creationId="{DB82554A-B9C7-C5B7-1FC5-7DE3DAF8ADBA}"/>
          </ac:spMkLst>
        </pc:spChg>
        <pc:spChg chg="add del mod">
          <ac:chgData name="威綸 黃" userId="59c80f0e4e1f9020" providerId="LiveId" clId="{BE248AEA-2B2E-4377-9CE7-27A21A799E67}" dt="2023-11-06T12:40:56.660" v="1123" actId="478"/>
          <ac:spMkLst>
            <pc:docMk/>
            <pc:sldMk cId="3442650341" sldId="268"/>
            <ac:spMk id="8" creationId="{B4ACEC75-B7F2-6834-A850-C5147CB0304D}"/>
          </ac:spMkLst>
        </pc:spChg>
        <pc:spChg chg="add del mod">
          <ac:chgData name="威綸 黃" userId="59c80f0e4e1f9020" providerId="LiveId" clId="{BE248AEA-2B2E-4377-9CE7-27A21A799E67}" dt="2023-11-06T12:42:05.341" v="1130" actId="1076"/>
          <ac:spMkLst>
            <pc:docMk/>
            <pc:sldMk cId="3442650341" sldId="268"/>
            <ac:spMk id="9" creationId="{A08F8714-7940-F3FD-83D4-F4DE2CE75DBA}"/>
          </ac:spMkLst>
        </pc:spChg>
        <pc:spChg chg="add del mod">
          <ac:chgData name="威綸 黃" userId="59c80f0e4e1f9020" providerId="LiveId" clId="{BE248AEA-2B2E-4377-9CE7-27A21A799E67}" dt="2023-11-06T12:42:05.341" v="1130" actId="1076"/>
          <ac:spMkLst>
            <pc:docMk/>
            <pc:sldMk cId="3442650341" sldId="268"/>
            <ac:spMk id="10" creationId="{B0C59D53-EDCB-179C-51B5-A2B43734D1D3}"/>
          </ac:spMkLst>
        </pc:spChg>
        <pc:spChg chg="del">
          <ac:chgData name="威綸 黃" userId="59c80f0e4e1f9020" providerId="LiveId" clId="{BE248AEA-2B2E-4377-9CE7-27A21A799E67}" dt="2023-10-27T13:57:57.197" v="291" actId="478"/>
          <ac:spMkLst>
            <pc:docMk/>
            <pc:sldMk cId="3442650341" sldId="268"/>
            <ac:spMk id="11" creationId="{D9AFEB98-2C18-E55B-752C-2CE34893AFFF}"/>
          </ac:spMkLst>
        </pc:spChg>
        <pc:spChg chg="add del mod">
          <ac:chgData name="威綸 黃" userId="59c80f0e4e1f9020" providerId="LiveId" clId="{BE248AEA-2B2E-4377-9CE7-27A21A799E67}" dt="2023-11-06T12:42:04.861" v="1129" actId="1076"/>
          <ac:spMkLst>
            <pc:docMk/>
            <pc:sldMk cId="3442650341" sldId="268"/>
            <ac:spMk id="13" creationId="{98E02EAC-0B78-B6D1-6A3D-32B5AC50D172}"/>
          </ac:spMkLst>
        </pc:spChg>
        <pc:spChg chg="add del mod">
          <ac:chgData name="威綸 黃" userId="59c80f0e4e1f9020" providerId="LiveId" clId="{BE248AEA-2B2E-4377-9CE7-27A21A799E67}" dt="2023-11-06T12:42:04.861" v="1129" actId="1076"/>
          <ac:spMkLst>
            <pc:docMk/>
            <pc:sldMk cId="3442650341" sldId="268"/>
            <ac:spMk id="14" creationId="{27FB1687-4885-C00F-4248-BB79B88A13E7}"/>
          </ac:spMkLst>
        </pc:spChg>
        <pc:spChg chg="add del mod">
          <ac:chgData name="威綸 黃" userId="59c80f0e4e1f9020" providerId="LiveId" clId="{BE248AEA-2B2E-4377-9CE7-27A21A799E67}" dt="2023-11-06T12:42:04.861" v="1129" actId="1076"/>
          <ac:spMkLst>
            <pc:docMk/>
            <pc:sldMk cId="3442650341" sldId="268"/>
            <ac:spMk id="15" creationId="{5A8E1FFD-D0FF-1D9D-6C52-759BCA722D9C}"/>
          </ac:spMkLst>
        </pc:spChg>
        <pc:spChg chg="del mod">
          <ac:chgData name="威綸 黃" userId="59c80f0e4e1f9020" providerId="LiveId" clId="{BE248AEA-2B2E-4377-9CE7-27A21A799E67}" dt="2023-11-06T12:40:43.957" v="1120" actId="478"/>
          <ac:spMkLst>
            <pc:docMk/>
            <pc:sldMk cId="3442650341" sldId="268"/>
            <ac:spMk id="16" creationId="{071475A9-8344-CF3C-DEA8-D39596B2F1D4}"/>
          </ac:spMkLst>
        </pc:spChg>
        <pc:spChg chg="add del mod">
          <ac:chgData name="威綸 黃" userId="59c80f0e4e1f9020" providerId="LiveId" clId="{BE248AEA-2B2E-4377-9CE7-27A21A799E67}" dt="2023-11-06T12:47:10.840" v="1149" actId="14100"/>
          <ac:spMkLst>
            <pc:docMk/>
            <pc:sldMk cId="3442650341" sldId="268"/>
            <ac:spMk id="17" creationId="{1CE13D7D-1FCB-01BB-BB1B-FC588E9075C9}"/>
          </ac:spMkLst>
        </pc:spChg>
        <pc:spChg chg="add del mod">
          <ac:chgData name="威綸 黃" userId="59c80f0e4e1f9020" providerId="LiveId" clId="{BE248AEA-2B2E-4377-9CE7-27A21A799E67}" dt="2023-11-06T12:42:05.341" v="1130" actId="1076"/>
          <ac:spMkLst>
            <pc:docMk/>
            <pc:sldMk cId="3442650341" sldId="268"/>
            <ac:spMk id="18" creationId="{3D168C34-8B91-F92F-5CCC-4BF1D112E9AD}"/>
          </ac:spMkLst>
        </pc:spChg>
        <pc:spChg chg="del mod">
          <ac:chgData name="威綸 黃" userId="59c80f0e4e1f9020" providerId="LiveId" clId="{BE248AEA-2B2E-4377-9CE7-27A21A799E67}" dt="2023-10-27T13:57:57.197" v="291" actId="478"/>
          <ac:spMkLst>
            <pc:docMk/>
            <pc:sldMk cId="3442650341" sldId="268"/>
            <ac:spMk id="19" creationId="{2CB11EBC-4F33-88EB-31ED-E540BF3334A7}"/>
          </ac:spMkLst>
        </pc:spChg>
        <pc:spChg chg="mod">
          <ac:chgData name="威綸 黃" userId="59c80f0e4e1f9020" providerId="LiveId" clId="{BE248AEA-2B2E-4377-9CE7-27A21A799E67}" dt="2023-11-06T12:42:04.861" v="1129" actId="1076"/>
          <ac:spMkLst>
            <pc:docMk/>
            <pc:sldMk cId="3442650341" sldId="268"/>
            <ac:spMk id="20" creationId="{2F49B3CE-BA67-B3F3-89DF-69DDF79C10B9}"/>
          </ac:spMkLst>
        </pc:spChg>
        <pc:spChg chg="mod">
          <ac:chgData name="威綸 黃" userId="59c80f0e4e1f9020" providerId="LiveId" clId="{BE248AEA-2B2E-4377-9CE7-27A21A799E67}" dt="2023-11-06T12:42:04.861" v="1129" actId="1076"/>
          <ac:spMkLst>
            <pc:docMk/>
            <pc:sldMk cId="3442650341" sldId="268"/>
            <ac:spMk id="21" creationId="{78FE8C9C-F53A-5DDD-F22E-1DC1B820017F}"/>
          </ac:spMkLst>
        </pc:spChg>
        <pc:spChg chg="mod">
          <ac:chgData name="威綸 黃" userId="59c80f0e4e1f9020" providerId="LiveId" clId="{BE248AEA-2B2E-4377-9CE7-27A21A799E67}" dt="2023-11-06T12:42:04.861" v="1129" actId="1076"/>
          <ac:spMkLst>
            <pc:docMk/>
            <pc:sldMk cId="3442650341" sldId="268"/>
            <ac:spMk id="23" creationId="{A037E08F-0C06-7359-C78C-FFE5EF8396FC}"/>
          </ac:spMkLst>
        </pc:spChg>
      </pc:sldChg>
      <pc:sldChg chg="modSp mod">
        <pc:chgData name="威綸 黃" userId="59c80f0e4e1f9020" providerId="LiveId" clId="{BE248AEA-2B2E-4377-9CE7-27A21A799E67}" dt="2023-10-28T04:51:03.219" v="424" actId="122"/>
        <pc:sldMkLst>
          <pc:docMk/>
          <pc:sldMk cId="3826698222" sldId="271"/>
        </pc:sldMkLst>
        <pc:spChg chg="mod">
          <ac:chgData name="威綸 黃" userId="59c80f0e4e1f9020" providerId="LiveId" clId="{BE248AEA-2B2E-4377-9CE7-27A21A799E67}" dt="2023-10-27T13:36:52.845" v="73" actId="27636"/>
          <ac:spMkLst>
            <pc:docMk/>
            <pc:sldMk cId="3826698222" sldId="271"/>
            <ac:spMk id="2" creationId="{1FC166DC-5950-CDB3-C933-2C207338EB7B}"/>
          </ac:spMkLst>
        </pc:spChg>
        <pc:spChg chg="mod">
          <ac:chgData name="威綸 黃" userId="59c80f0e4e1f9020" providerId="LiveId" clId="{BE248AEA-2B2E-4377-9CE7-27A21A799E67}" dt="2023-10-27T13:50:52.735" v="217" actId="20577"/>
          <ac:spMkLst>
            <pc:docMk/>
            <pc:sldMk cId="3826698222" sldId="271"/>
            <ac:spMk id="5" creationId="{B6A8040F-EEC7-2B82-A66C-57D7AF2D2EF1}"/>
          </ac:spMkLst>
        </pc:spChg>
        <pc:spChg chg="mod">
          <ac:chgData name="威綸 黃" userId="59c80f0e4e1f9020" providerId="LiveId" clId="{BE248AEA-2B2E-4377-9CE7-27A21A799E67}" dt="2023-10-28T04:51:03.219" v="424" actId="122"/>
          <ac:spMkLst>
            <pc:docMk/>
            <pc:sldMk cId="3826698222" sldId="271"/>
            <ac:spMk id="8" creationId="{B4ACEC75-B7F2-6834-A850-C5147CB0304D}"/>
          </ac:spMkLst>
        </pc:spChg>
        <pc:spChg chg="mod">
          <ac:chgData name="威綸 黃" userId="59c80f0e4e1f9020" providerId="LiveId" clId="{BE248AEA-2B2E-4377-9CE7-27A21A799E67}" dt="2023-10-28T04:51:03.219" v="424" actId="122"/>
          <ac:spMkLst>
            <pc:docMk/>
            <pc:sldMk cId="3826698222" sldId="271"/>
            <ac:spMk id="16" creationId="{071475A9-8344-CF3C-DEA8-D39596B2F1D4}"/>
          </ac:spMkLst>
        </pc:spChg>
      </pc:sldChg>
      <pc:sldChg chg="addSp delSp modSp mod">
        <pc:chgData name="威綸 黃" userId="59c80f0e4e1f9020" providerId="LiveId" clId="{BE248AEA-2B2E-4377-9CE7-27A21A799E67}" dt="2023-11-01T13:36:19.084" v="639" actId="122"/>
        <pc:sldMkLst>
          <pc:docMk/>
          <pc:sldMk cId="2593086070" sldId="279"/>
        </pc:sldMkLst>
        <pc:spChg chg="del mod">
          <ac:chgData name="威綸 黃" userId="59c80f0e4e1f9020" providerId="LiveId" clId="{BE248AEA-2B2E-4377-9CE7-27A21A799E67}" dt="2023-10-27T14:00:30.331" v="305" actId="478"/>
          <ac:spMkLst>
            <pc:docMk/>
            <pc:sldMk cId="2593086070" sldId="279"/>
            <ac:spMk id="2" creationId="{1FC166DC-5950-CDB3-C933-2C207338EB7B}"/>
          </ac:spMkLst>
        </pc:spChg>
        <pc:spChg chg="del mod">
          <ac:chgData name="威綸 黃" userId="59c80f0e4e1f9020" providerId="LiveId" clId="{BE248AEA-2B2E-4377-9CE7-27A21A799E67}" dt="2023-10-27T14:00:31.848" v="306" actId="478"/>
          <ac:spMkLst>
            <pc:docMk/>
            <pc:sldMk cId="2593086070" sldId="279"/>
            <ac:spMk id="3" creationId="{DEF33B9A-C39A-F639-4312-AA9C71C35332}"/>
          </ac:spMkLst>
        </pc:spChg>
        <pc:spChg chg="mod">
          <ac:chgData name="威綸 黃" userId="59c80f0e4e1f9020" providerId="LiveId" clId="{BE248AEA-2B2E-4377-9CE7-27A21A799E67}" dt="2023-11-01T13:36:19.084" v="639" actId="122"/>
          <ac:spMkLst>
            <pc:docMk/>
            <pc:sldMk cId="2593086070" sldId="279"/>
            <ac:spMk id="4" creationId="{2E820653-C38D-699A-0DC2-A8A03CF20D62}"/>
          </ac:spMkLst>
        </pc:spChg>
        <pc:spChg chg="mod">
          <ac:chgData name="威綸 黃" userId="59c80f0e4e1f9020" providerId="LiveId" clId="{BE248AEA-2B2E-4377-9CE7-27A21A799E67}" dt="2023-10-27T13:51:09.022" v="219" actId="20577"/>
          <ac:spMkLst>
            <pc:docMk/>
            <pc:sldMk cId="2593086070" sldId="279"/>
            <ac:spMk id="6" creationId="{6083D8A3-863E-4C5F-A646-BA0236D2A21B}"/>
          </ac:spMkLst>
        </pc:spChg>
        <pc:spChg chg="add del mod">
          <ac:chgData name="威綸 黃" userId="59c80f0e4e1f9020" providerId="LiveId" clId="{BE248AEA-2B2E-4377-9CE7-27A21A799E67}" dt="2023-10-27T14:00:44.546" v="308" actId="478"/>
          <ac:spMkLst>
            <pc:docMk/>
            <pc:sldMk cId="2593086070" sldId="279"/>
            <ac:spMk id="7" creationId="{1E604077-2893-4809-5427-D2FA9ED4F8E0}"/>
          </ac:spMkLst>
        </pc:spChg>
        <pc:spChg chg="mod">
          <ac:chgData name="威綸 黃" userId="59c80f0e4e1f9020" providerId="LiveId" clId="{BE248AEA-2B2E-4377-9CE7-27A21A799E67}" dt="2023-11-01T13:36:19.084" v="639" actId="122"/>
          <ac:spMkLst>
            <pc:docMk/>
            <pc:sldMk cId="2593086070" sldId="279"/>
            <ac:spMk id="8" creationId="{B4ACEC75-B7F2-6834-A850-C5147CB0304D}"/>
          </ac:spMkLst>
        </pc:spChg>
        <pc:spChg chg="add del mod">
          <ac:chgData name="威綸 黃" userId="59c80f0e4e1f9020" providerId="LiveId" clId="{BE248AEA-2B2E-4377-9CE7-27A21A799E67}" dt="2023-10-27T14:00:42.551" v="307" actId="478"/>
          <ac:spMkLst>
            <pc:docMk/>
            <pc:sldMk cId="2593086070" sldId="279"/>
            <ac:spMk id="10" creationId="{0F22C2DB-2743-7DCD-7D46-252125B0840D}"/>
          </ac:spMkLst>
        </pc:spChg>
        <pc:spChg chg="del mod">
          <ac:chgData name="威綸 黃" userId="59c80f0e4e1f9020" providerId="LiveId" clId="{BE248AEA-2B2E-4377-9CE7-27A21A799E67}" dt="2023-11-01T13:36:16.191" v="637" actId="478"/>
          <ac:spMkLst>
            <pc:docMk/>
            <pc:sldMk cId="2593086070" sldId="279"/>
            <ac:spMk id="16" creationId="{071475A9-8344-CF3C-DEA8-D39596B2F1D4}"/>
          </ac:spMkLst>
        </pc:spChg>
      </pc:sldChg>
      <pc:sldChg chg="modSp mod">
        <pc:chgData name="威綸 黃" userId="59c80f0e4e1f9020" providerId="LiveId" clId="{BE248AEA-2B2E-4377-9CE7-27A21A799E67}" dt="2023-11-01T13:17:30.393" v="444"/>
        <pc:sldMkLst>
          <pc:docMk/>
          <pc:sldMk cId="167483344" sldId="280"/>
        </pc:sldMkLst>
        <pc:spChg chg="mod">
          <ac:chgData name="威綸 黃" userId="59c80f0e4e1f9020" providerId="LiveId" clId="{BE248AEA-2B2E-4377-9CE7-27A21A799E67}" dt="2023-10-27T13:37:00.312" v="74" actId="27636"/>
          <ac:spMkLst>
            <pc:docMk/>
            <pc:sldMk cId="167483344" sldId="280"/>
            <ac:spMk id="2" creationId="{1FC166DC-5950-CDB3-C933-2C207338EB7B}"/>
          </ac:spMkLst>
        </pc:spChg>
        <pc:spChg chg="mod">
          <ac:chgData name="威綸 黃" userId="59c80f0e4e1f9020" providerId="LiveId" clId="{BE248AEA-2B2E-4377-9CE7-27A21A799E67}" dt="2023-11-01T13:17:30.393" v="444"/>
          <ac:spMkLst>
            <pc:docMk/>
            <pc:sldMk cId="167483344" sldId="280"/>
            <ac:spMk id="5" creationId="{F66EA245-88FB-9DE2-0E8E-4E6CA24ABAD8}"/>
          </ac:spMkLst>
        </pc:spChg>
        <pc:spChg chg="mod">
          <ac:chgData name="威綸 黃" userId="59c80f0e4e1f9020" providerId="LiveId" clId="{BE248AEA-2B2E-4377-9CE7-27A21A799E67}" dt="2023-10-27T13:50:56.501" v="218" actId="20577"/>
          <ac:spMkLst>
            <pc:docMk/>
            <pc:sldMk cId="167483344" sldId="280"/>
            <ac:spMk id="6" creationId="{99861CE3-E5AA-81D4-2597-6F184B56D4B5}"/>
          </ac:spMkLst>
        </pc:spChg>
        <pc:spChg chg="mod">
          <ac:chgData name="威綸 黃" userId="59c80f0e4e1f9020" providerId="LiveId" clId="{BE248AEA-2B2E-4377-9CE7-27A21A799E67}" dt="2023-10-28T04:50:49.089" v="422" actId="122"/>
          <ac:spMkLst>
            <pc:docMk/>
            <pc:sldMk cId="167483344" sldId="280"/>
            <ac:spMk id="8" creationId="{B4ACEC75-B7F2-6834-A850-C5147CB0304D}"/>
          </ac:spMkLst>
        </pc:spChg>
      </pc:sldChg>
      <pc:sldChg chg="modSp del mod">
        <pc:chgData name="威綸 黃" userId="59c80f0e4e1f9020" providerId="LiveId" clId="{BE248AEA-2B2E-4377-9CE7-27A21A799E67}" dt="2023-10-27T14:00:24.379" v="302" actId="47"/>
        <pc:sldMkLst>
          <pc:docMk/>
          <pc:sldMk cId="3396324732" sldId="281"/>
        </pc:sldMkLst>
        <pc:spChg chg="mod">
          <ac:chgData name="威綸 黃" userId="59c80f0e4e1f9020" providerId="LiveId" clId="{BE248AEA-2B2E-4377-9CE7-27A21A799E67}" dt="2023-10-27T13:37:17.473" v="76" actId="27636"/>
          <ac:spMkLst>
            <pc:docMk/>
            <pc:sldMk cId="3396324732" sldId="281"/>
            <ac:spMk id="2" creationId="{1FC166DC-5950-CDB3-C933-2C207338EB7B}"/>
          </ac:spMkLst>
        </pc:spChg>
        <pc:spChg chg="mod">
          <ac:chgData name="威綸 黃" userId="59c80f0e4e1f9020" providerId="LiveId" clId="{BE248AEA-2B2E-4377-9CE7-27A21A799E67}" dt="2023-10-27T13:51:15.970" v="220" actId="20577"/>
          <ac:spMkLst>
            <pc:docMk/>
            <pc:sldMk cId="3396324732" sldId="281"/>
            <ac:spMk id="5" creationId="{8B4AAD11-E44D-67E9-C490-D9DF32191974}"/>
          </ac:spMkLst>
        </pc:spChg>
        <pc:spChg chg="mod">
          <ac:chgData name="威綸 黃" userId="59c80f0e4e1f9020" providerId="LiveId" clId="{BE248AEA-2B2E-4377-9CE7-27A21A799E67}" dt="2023-10-27T13:59:35.765" v="297"/>
          <ac:spMkLst>
            <pc:docMk/>
            <pc:sldMk cId="3396324732" sldId="281"/>
            <ac:spMk id="16" creationId="{071475A9-8344-CF3C-DEA8-D39596B2F1D4}"/>
          </ac:spMkLst>
        </pc:spChg>
      </pc:sldChg>
      <pc:sldChg chg="modSp del mod">
        <pc:chgData name="威綸 黃" userId="59c80f0e4e1f9020" providerId="LiveId" clId="{BE248AEA-2B2E-4377-9CE7-27A21A799E67}" dt="2023-10-27T13:59:57.939" v="298" actId="47"/>
        <pc:sldMkLst>
          <pc:docMk/>
          <pc:sldMk cId="1977731060" sldId="282"/>
        </pc:sldMkLst>
        <pc:spChg chg="mod">
          <ac:chgData name="威綸 黃" userId="59c80f0e4e1f9020" providerId="LiveId" clId="{BE248AEA-2B2E-4377-9CE7-27A21A799E67}" dt="2023-10-27T13:37:44.292" v="103" actId="27636"/>
          <ac:spMkLst>
            <pc:docMk/>
            <pc:sldMk cId="1977731060" sldId="282"/>
            <ac:spMk id="2" creationId="{1FC166DC-5950-CDB3-C933-2C207338EB7B}"/>
          </ac:spMkLst>
        </pc:spChg>
        <pc:spChg chg="mod">
          <ac:chgData name="威綸 黃" userId="59c80f0e4e1f9020" providerId="LiveId" clId="{BE248AEA-2B2E-4377-9CE7-27A21A799E67}" dt="2023-10-27T13:51:17.867" v="221" actId="20577"/>
          <ac:spMkLst>
            <pc:docMk/>
            <pc:sldMk cId="1977731060" sldId="282"/>
            <ac:spMk id="5" creationId="{B55DFF11-4B25-706C-3E79-6438F4540A7A}"/>
          </ac:spMkLst>
        </pc:spChg>
        <pc:spChg chg="mod">
          <ac:chgData name="威綸 黃" userId="59c80f0e4e1f9020" providerId="LiveId" clId="{BE248AEA-2B2E-4377-9CE7-27A21A799E67}" dt="2023-10-27T13:37:46.656" v="110" actId="20577"/>
          <ac:spMkLst>
            <pc:docMk/>
            <pc:sldMk cId="1977731060" sldId="282"/>
            <ac:spMk id="16" creationId="{071475A9-8344-CF3C-DEA8-D39596B2F1D4}"/>
          </ac:spMkLst>
        </pc:spChg>
      </pc:sldChg>
      <pc:sldChg chg="modSp mod">
        <pc:chgData name="威綸 黃" userId="59c80f0e4e1f9020" providerId="LiveId" clId="{BE248AEA-2B2E-4377-9CE7-27A21A799E67}" dt="2023-10-28T04:51:18.715" v="426" actId="122"/>
        <pc:sldMkLst>
          <pc:docMk/>
          <pc:sldMk cId="1421195870" sldId="283"/>
        </pc:sldMkLst>
        <pc:spChg chg="mod">
          <ac:chgData name="威綸 黃" userId="59c80f0e4e1f9020" providerId="LiveId" clId="{BE248AEA-2B2E-4377-9CE7-27A21A799E67}" dt="2023-10-27T13:38:21.239" v="111" actId="27636"/>
          <ac:spMkLst>
            <pc:docMk/>
            <pc:sldMk cId="1421195870" sldId="283"/>
            <ac:spMk id="2" creationId="{1FC166DC-5950-CDB3-C933-2C207338EB7B}"/>
          </ac:spMkLst>
        </pc:spChg>
        <pc:spChg chg="mod">
          <ac:chgData name="威綸 黃" userId="59c80f0e4e1f9020" providerId="LiveId" clId="{BE248AEA-2B2E-4377-9CE7-27A21A799E67}" dt="2023-10-27T13:51:20.673" v="222" actId="20577"/>
          <ac:spMkLst>
            <pc:docMk/>
            <pc:sldMk cId="1421195870" sldId="283"/>
            <ac:spMk id="5" creationId="{897D01A9-1B51-FEF5-7508-4D5756E27CD6}"/>
          </ac:spMkLst>
        </pc:spChg>
        <pc:spChg chg="mod">
          <ac:chgData name="威綸 黃" userId="59c80f0e4e1f9020" providerId="LiveId" clId="{BE248AEA-2B2E-4377-9CE7-27A21A799E67}" dt="2023-10-28T04:51:18.715" v="426" actId="122"/>
          <ac:spMkLst>
            <pc:docMk/>
            <pc:sldMk cId="1421195870" sldId="283"/>
            <ac:spMk id="8" creationId="{B4ACEC75-B7F2-6834-A850-C5147CB0304D}"/>
          </ac:spMkLst>
        </pc:spChg>
        <pc:spChg chg="mod">
          <ac:chgData name="威綸 黃" userId="59c80f0e4e1f9020" providerId="LiveId" clId="{BE248AEA-2B2E-4377-9CE7-27A21A799E67}" dt="2023-10-28T04:51:18.715" v="426" actId="122"/>
          <ac:spMkLst>
            <pc:docMk/>
            <pc:sldMk cId="1421195870" sldId="283"/>
            <ac:spMk id="16" creationId="{071475A9-8344-CF3C-DEA8-D39596B2F1D4}"/>
          </ac:spMkLst>
        </pc:spChg>
      </pc:sldChg>
      <pc:sldChg chg="modSp mod">
        <pc:chgData name="威綸 黃" userId="59c80f0e4e1f9020" providerId="LiveId" clId="{BE248AEA-2B2E-4377-9CE7-27A21A799E67}" dt="2023-10-28T04:51:22.663" v="427" actId="122"/>
        <pc:sldMkLst>
          <pc:docMk/>
          <pc:sldMk cId="3290882122" sldId="284"/>
        </pc:sldMkLst>
        <pc:spChg chg="mod">
          <ac:chgData name="威綸 黃" userId="59c80f0e4e1f9020" providerId="LiveId" clId="{BE248AEA-2B2E-4377-9CE7-27A21A799E67}" dt="2023-10-27T13:38:34.456" v="121" actId="27636"/>
          <ac:spMkLst>
            <pc:docMk/>
            <pc:sldMk cId="3290882122" sldId="284"/>
            <ac:spMk id="2" creationId="{1FC166DC-5950-CDB3-C933-2C207338EB7B}"/>
          </ac:spMkLst>
        </pc:spChg>
        <pc:spChg chg="mod">
          <ac:chgData name="威綸 黃" userId="59c80f0e4e1f9020" providerId="LiveId" clId="{BE248AEA-2B2E-4377-9CE7-27A21A799E67}" dt="2023-10-27T13:51:24.160" v="223" actId="20577"/>
          <ac:spMkLst>
            <pc:docMk/>
            <pc:sldMk cId="3290882122" sldId="284"/>
            <ac:spMk id="5" creationId="{396A6A1D-916B-C555-2B9B-9E719964D308}"/>
          </ac:spMkLst>
        </pc:spChg>
        <pc:spChg chg="mod">
          <ac:chgData name="威綸 黃" userId="59c80f0e4e1f9020" providerId="LiveId" clId="{BE248AEA-2B2E-4377-9CE7-27A21A799E67}" dt="2023-10-28T04:51:22.663" v="427" actId="122"/>
          <ac:spMkLst>
            <pc:docMk/>
            <pc:sldMk cId="3290882122" sldId="284"/>
            <ac:spMk id="8" creationId="{B4ACEC75-B7F2-6834-A850-C5147CB0304D}"/>
          </ac:spMkLst>
        </pc:spChg>
        <pc:spChg chg="mod">
          <ac:chgData name="威綸 黃" userId="59c80f0e4e1f9020" providerId="LiveId" clId="{BE248AEA-2B2E-4377-9CE7-27A21A799E67}" dt="2023-10-28T04:51:22.663" v="427" actId="122"/>
          <ac:spMkLst>
            <pc:docMk/>
            <pc:sldMk cId="3290882122" sldId="284"/>
            <ac:spMk id="16" creationId="{071475A9-8344-CF3C-DEA8-D39596B2F1D4}"/>
          </ac:spMkLst>
        </pc:spChg>
      </pc:sldChg>
      <pc:sldChg chg="new del">
        <pc:chgData name="威綸 黃" userId="59c80f0e4e1f9020" providerId="LiveId" clId="{BE248AEA-2B2E-4377-9CE7-27A21A799E67}" dt="2023-10-27T13:38:33.164" v="120" actId="47"/>
        <pc:sldMkLst>
          <pc:docMk/>
          <pc:sldMk cId="4220381157" sldId="284"/>
        </pc:sldMkLst>
      </pc:sldChg>
      <pc:sldChg chg="modSp mod setBg">
        <pc:chgData name="威綸 黃" userId="59c80f0e4e1f9020" providerId="LiveId" clId="{BE248AEA-2B2E-4377-9CE7-27A21A799E67}" dt="2023-11-06T12:39:42.327" v="1116"/>
        <pc:sldMkLst>
          <pc:docMk/>
          <pc:sldMk cId="552077732" sldId="297"/>
        </pc:sldMkLst>
        <pc:spChg chg="mod">
          <ac:chgData name="威綸 黃" userId="59c80f0e4e1f9020" providerId="LiveId" clId="{BE248AEA-2B2E-4377-9CE7-27A21A799E67}" dt="2023-10-27T13:38:41.208" v="122" actId="27636"/>
          <ac:spMkLst>
            <pc:docMk/>
            <pc:sldMk cId="552077732" sldId="297"/>
            <ac:spMk id="2" creationId="{A0F73BDA-E8A2-F11A-1BE9-E911B621438B}"/>
          </ac:spMkLst>
        </pc:spChg>
      </pc:sldChg>
      <pc:sldChg chg="addSp delSp modSp new mod setBg">
        <pc:chgData name="威綸 黃" userId="59c80f0e4e1f9020" providerId="LiveId" clId="{BE248AEA-2B2E-4377-9CE7-27A21A799E67}" dt="2023-11-06T13:04:59.258" v="1328"/>
        <pc:sldMkLst>
          <pc:docMk/>
          <pc:sldMk cId="1204219457" sldId="300"/>
        </pc:sldMkLst>
        <pc:spChg chg="mod">
          <ac:chgData name="威綸 黃" userId="59c80f0e4e1f9020" providerId="LiveId" clId="{BE248AEA-2B2E-4377-9CE7-27A21A799E67}" dt="2023-11-01T13:23:48.296" v="488" actId="255"/>
          <ac:spMkLst>
            <pc:docMk/>
            <pc:sldMk cId="1204219457" sldId="300"/>
            <ac:spMk id="2" creationId="{FC3C207D-A9CB-345D-60C0-91B351A98E99}"/>
          </ac:spMkLst>
        </pc:spChg>
        <pc:spChg chg="add mod">
          <ac:chgData name="威綸 黃" userId="59c80f0e4e1f9020" providerId="LiveId" clId="{BE248AEA-2B2E-4377-9CE7-27A21A799E67}" dt="2023-11-01T13:18:20.761" v="448" actId="1076"/>
          <ac:spMkLst>
            <pc:docMk/>
            <pc:sldMk cId="1204219457" sldId="300"/>
            <ac:spMk id="3" creationId="{0DDFF557-E3F3-F253-E760-B655757595D3}"/>
          </ac:spMkLst>
        </pc:spChg>
        <pc:spChg chg="del">
          <ac:chgData name="威綸 黃" userId="59c80f0e4e1f9020" providerId="LiveId" clId="{BE248AEA-2B2E-4377-9CE7-27A21A799E67}" dt="2023-10-27T13:50:25.036" v="214" actId="478"/>
          <ac:spMkLst>
            <pc:docMk/>
            <pc:sldMk cId="1204219457" sldId="300"/>
            <ac:spMk id="3" creationId="{898A55EC-5544-A52A-8AB6-9F1A469593D9}"/>
          </ac:spMkLst>
        </pc:spChg>
        <pc:picChg chg="add mod">
          <ac:chgData name="威綸 黃" userId="59c80f0e4e1f9020" providerId="LiveId" clId="{BE248AEA-2B2E-4377-9CE7-27A21A799E67}" dt="2023-11-01T13:21:36.609" v="478" actId="1076"/>
          <ac:picMkLst>
            <pc:docMk/>
            <pc:sldMk cId="1204219457" sldId="300"/>
            <ac:picMk id="5" creationId="{16223F9D-839B-5AE1-BBD7-57BD89D4400F}"/>
          </ac:picMkLst>
        </pc:picChg>
        <pc:picChg chg="add del mod">
          <ac:chgData name="威綸 黃" userId="59c80f0e4e1f9020" providerId="LiveId" clId="{BE248AEA-2B2E-4377-9CE7-27A21A799E67}" dt="2023-11-01T13:17:35.062" v="445" actId="478"/>
          <ac:picMkLst>
            <pc:docMk/>
            <pc:sldMk cId="1204219457" sldId="300"/>
            <ac:picMk id="6" creationId="{48F373D9-8AD8-49B3-AB7D-D700F61329DD}"/>
          </ac:picMkLst>
        </pc:picChg>
        <pc:picChg chg="add mod">
          <ac:chgData name="威綸 黃" userId="59c80f0e4e1f9020" providerId="LiveId" clId="{BE248AEA-2B2E-4377-9CE7-27A21A799E67}" dt="2023-11-01T13:21:25.425" v="474" actId="14100"/>
          <ac:picMkLst>
            <pc:docMk/>
            <pc:sldMk cId="1204219457" sldId="300"/>
            <ac:picMk id="8" creationId="{DE0BAE87-2644-9B38-FDD6-9135007945D1}"/>
          </ac:picMkLst>
        </pc:picChg>
      </pc:sldChg>
      <pc:sldChg chg="modSp new mod ord setBg">
        <pc:chgData name="威綸 黃" userId="59c80f0e4e1f9020" providerId="LiveId" clId="{BE248AEA-2B2E-4377-9CE7-27A21A799E67}" dt="2023-11-06T12:39:47.557" v="1119"/>
        <pc:sldMkLst>
          <pc:docMk/>
          <pc:sldMk cId="3609473094" sldId="301"/>
        </pc:sldMkLst>
        <pc:spChg chg="mod">
          <ac:chgData name="威綸 黃" userId="59c80f0e4e1f9020" providerId="LiveId" clId="{BE248AEA-2B2E-4377-9CE7-27A21A799E67}" dt="2023-10-27T13:51:47.767" v="243" actId="20577"/>
          <ac:spMkLst>
            <pc:docMk/>
            <pc:sldMk cId="3609473094" sldId="301"/>
            <ac:spMk id="2" creationId="{22214D57-A18D-C613-E5AA-F8B21756A6D3}"/>
          </ac:spMkLst>
        </pc:spChg>
        <pc:spChg chg="mod">
          <ac:chgData name="威綸 黃" userId="59c80f0e4e1f9020" providerId="LiveId" clId="{BE248AEA-2B2E-4377-9CE7-27A21A799E67}" dt="2023-11-01T13:49:05.383" v="681" actId="20577"/>
          <ac:spMkLst>
            <pc:docMk/>
            <pc:sldMk cId="3609473094" sldId="301"/>
            <ac:spMk id="3" creationId="{BC76CD9D-AA53-A53F-DAC4-DB278924F582}"/>
          </ac:spMkLst>
        </pc:spChg>
      </pc:sldChg>
      <pc:sldChg chg="new">
        <pc:chgData name="威綸 黃" userId="59c80f0e4e1f9020" providerId="LiveId" clId="{BE248AEA-2B2E-4377-9CE7-27A21A799E67}" dt="2023-10-27T13:59:08.216" v="295" actId="680"/>
        <pc:sldMkLst>
          <pc:docMk/>
          <pc:sldMk cId="1780257104" sldId="302"/>
        </pc:sldMkLst>
      </pc:sldChg>
      <pc:sldChg chg="modSp add mod">
        <pc:chgData name="威綸 黃" userId="59c80f0e4e1f9020" providerId="LiveId" clId="{BE248AEA-2B2E-4377-9CE7-27A21A799E67}" dt="2023-10-28T04:51:11.560" v="425" actId="122"/>
        <pc:sldMkLst>
          <pc:docMk/>
          <pc:sldMk cId="1272601623" sldId="303"/>
        </pc:sldMkLst>
        <pc:spChg chg="mod">
          <ac:chgData name="威綸 黃" userId="59c80f0e4e1f9020" providerId="LiveId" clId="{BE248AEA-2B2E-4377-9CE7-27A21A799E67}" dt="2023-10-28T04:51:11.560" v="425" actId="122"/>
          <ac:spMkLst>
            <pc:docMk/>
            <pc:sldMk cId="1272601623" sldId="303"/>
            <ac:spMk id="4" creationId="{2E820653-C38D-699A-0DC2-A8A03CF20D62}"/>
          </ac:spMkLst>
        </pc:spChg>
        <pc:spChg chg="mod">
          <ac:chgData name="威綸 黃" userId="59c80f0e4e1f9020" providerId="LiveId" clId="{BE248AEA-2B2E-4377-9CE7-27A21A799E67}" dt="2023-10-28T04:51:11.560" v="425" actId="122"/>
          <ac:spMkLst>
            <pc:docMk/>
            <pc:sldMk cId="1272601623" sldId="303"/>
            <ac:spMk id="8" creationId="{B4ACEC75-B7F2-6834-A850-C5147CB0304D}"/>
          </ac:spMkLst>
        </pc:spChg>
        <pc:spChg chg="mod">
          <ac:chgData name="威綸 黃" userId="59c80f0e4e1f9020" providerId="LiveId" clId="{BE248AEA-2B2E-4377-9CE7-27A21A799E67}" dt="2023-10-28T04:51:11.560" v="425" actId="122"/>
          <ac:spMkLst>
            <pc:docMk/>
            <pc:sldMk cId="1272601623" sldId="303"/>
            <ac:spMk id="16" creationId="{071475A9-8344-CF3C-DEA8-D39596B2F1D4}"/>
          </ac:spMkLst>
        </pc:spChg>
      </pc:sldChg>
      <pc:sldChg chg="add del setBg">
        <pc:chgData name="威綸 黃" userId="59c80f0e4e1f9020" providerId="LiveId" clId="{BE248AEA-2B2E-4377-9CE7-27A21A799E67}" dt="2023-10-27T14:01:35.195" v="330"/>
        <pc:sldMkLst>
          <pc:docMk/>
          <pc:sldMk cId="1864512464" sldId="303"/>
        </pc:sldMkLst>
      </pc:sldChg>
      <pc:sldChg chg="addSp delSp modSp new mod setBg">
        <pc:chgData name="威綸 黃" userId="59c80f0e4e1f9020" providerId="LiveId" clId="{BE248AEA-2B2E-4377-9CE7-27A21A799E67}" dt="2023-11-06T12:36:02.256" v="1037"/>
        <pc:sldMkLst>
          <pc:docMk/>
          <pc:sldMk cId="3772479781" sldId="304"/>
        </pc:sldMkLst>
        <pc:spChg chg="mod">
          <ac:chgData name="威綸 黃" userId="59c80f0e4e1f9020" providerId="LiveId" clId="{BE248AEA-2B2E-4377-9CE7-27A21A799E67}" dt="2023-11-01T13:45:38.269" v="657" actId="255"/>
          <ac:spMkLst>
            <pc:docMk/>
            <pc:sldMk cId="3772479781" sldId="304"/>
            <ac:spMk id="2" creationId="{ED847AE3-970D-25E3-F7DE-68CEC09BE3E8}"/>
          </ac:spMkLst>
        </pc:spChg>
        <pc:spChg chg="add del mod">
          <ac:chgData name="威綸 黃" userId="59c80f0e4e1f9020" providerId="LiveId" clId="{BE248AEA-2B2E-4377-9CE7-27A21A799E67}" dt="2023-11-04T03:47:53.479" v="956" actId="478"/>
          <ac:spMkLst>
            <pc:docMk/>
            <pc:sldMk cId="3772479781" sldId="304"/>
            <ac:spMk id="3" creationId="{09056672-ABA9-1A6D-B73D-608D3C0533B8}"/>
          </ac:spMkLst>
        </pc:spChg>
        <pc:spChg chg="del">
          <ac:chgData name="威綸 黃" userId="59c80f0e4e1f9020" providerId="LiveId" clId="{BE248AEA-2B2E-4377-9CE7-27A21A799E67}" dt="2023-11-01T13:45:18.494" v="652" actId="478"/>
          <ac:spMkLst>
            <pc:docMk/>
            <pc:sldMk cId="3772479781" sldId="304"/>
            <ac:spMk id="3" creationId="{7B7FAC10-8C32-C7E7-5B82-91C35FAC5B03}"/>
          </ac:spMkLst>
        </pc:spChg>
        <pc:picChg chg="add mod modCrop">
          <ac:chgData name="威綸 黃" userId="59c80f0e4e1f9020" providerId="LiveId" clId="{BE248AEA-2B2E-4377-9CE7-27A21A799E67}" dt="2023-11-01T13:45:43.801" v="658" actId="1076"/>
          <ac:picMkLst>
            <pc:docMk/>
            <pc:sldMk cId="3772479781" sldId="304"/>
            <ac:picMk id="6" creationId="{740380A9-793F-6C93-FA43-4DD2827FE94A}"/>
          </ac:picMkLst>
        </pc:picChg>
      </pc:sldChg>
      <pc:sldChg chg="new setBg modNotesTx">
        <pc:chgData name="威綸 黃" userId="59c80f0e4e1f9020" providerId="LiveId" clId="{BE248AEA-2B2E-4377-9CE7-27A21A799E67}" dt="2023-11-07T01:15:45.397" v="1856" actId="20577"/>
        <pc:sldMkLst>
          <pc:docMk/>
          <pc:sldMk cId="4047057154" sldId="305"/>
        </pc:sldMkLst>
      </pc:sldChg>
      <pc:sldChg chg="new">
        <pc:chgData name="威綸 黃" userId="59c80f0e4e1f9020" providerId="LiveId" clId="{BE248AEA-2B2E-4377-9CE7-27A21A799E67}" dt="2023-10-27T14:02:09.575" v="342" actId="680"/>
        <pc:sldMkLst>
          <pc:docMk/>
          <pc:sldMk cId="1042948586" sldId="306"/>
        </pc:sldMkLst>
      </pc:sldChg>
      <pc:sldChg chg="addSp delSp modSp new mod setBg">
        <pc:chgData name="威綸 黃" userId="59c80f0e4e1f9020" providerId="LiveId" clId="{BE248AEA-2B2E-4377-9CE7-27A21A799E67}" dt="2023-11-06T12:35:44.851" v="1030"/>
        <pc:sldMkLst>
          <pc:docMk/>
          <pc:sldMk cId="2548835318" sldId="307"/>
        </pc:sldMkLst>
        <pc:spChg chg="mod">
          <ac:chgData name="威綸 黃" userId="59c80f0e4e1f9020" providerId="LiveId" clId="{BE248AEA-2B2E-4377-9CE7-27A21A799E67}" dt="2023-11-01T13:26:32.122" v="538" actId="20577"/>
          <ac:spMkLst>
            <pc:docMk/>
            <pc:sldMk cId="2548835318" sldId="307"/>
            <ac:spMk id="2" creationId="{1BED5244-3010-5A48-C4B9-1DDBFE57F9B7}"/>
          </ac:spMkLst>
        </pc:spChg>
        <pc:spChg chg="del">
          <ac:chgData name="威綸 黃" userId="59c80f0e4e1f9020" providerId="LiveId" clId="{BE248AEA-2B2E-4377-9CE7-27A21A799E67}" dt="2023-11-01T13:24:25.474" v="505" actId="478"/>
          <ac:spMkLst>
            <pc:docMk/>
            <pc:sldMk cId="2548835318" sldId="307"/>
            <ac:spMk id="3" creationId="{7D0229AB-8A29-AEA4-6684-D5E1BED29745}"/>
          </ac:spMkLst>
        </pc:spChg>
        <pc:picChg chg="add mod">
          <ac:chgData name="威綸 黃" userId="59c80f0e4e1f9020" providerId="LiveId" clId="{BE248AEA-2B2E-4377-9CE7-27A21A799E67}" dt="2023-11-06T12:34:13.958" v="1019" actId="14100"/>
          <ac:picMkLst>
            <pc:docMk/>
            <pc:sldMk cId="2548835318" sldId="307"/>
            <ac:picMk id="6" creationId="{3CA3CA32-1032-F376-30E4-FC1FCAE579A1}"/>
          </ac:picMkLst>
        </pc:picChg>
        <pc:picChg chg="add mod">
          <ac:chgData name="威綸 黃" userId="59c80f0e4e1f9020" providerId="LiveId" clId="{BE248AEA-2B2E-4377-9CE7-27A21A799E67}" dt="2023-11-06T12:34:23.106" v="1024" actId="14100"/>
          <ac:picMkLst>
            <pc:docMk/>
            <pc:sldMk cId="2548835318" sldId="307"/>
            <ac:picMk id="8" creationId="{F5569142-50F1-BE58-9A4F-B59A89A9F5A4}"/>
          </ac:picMkLst>
        </pc:picChg>
      </pc:sldChg>
      <pc:sldChg chg="addSp delSp modSp new mod setBg">
        <pc:chgData name="威綸 黃" userId="59c80f0e4e1f9020" providerId="LiveId" clId="{BE248AEA-2B2E-4377-9CE7-27A21A799E67}" dt="2023-11-06T23:56:24.212" v="1608"/>
        <pc:sldMkLst>
          <pc:docMk/>
          <pc:sldMk cId="813109560" sldId="308"/>
        </pc:sldMkLst>
        <pc:spChg chg="mod">
          <ac:chgData name="威綸 黃" userId="59c80f0e4e1f9020" providerId="LiveId" clId="{BE248AEA-2B2E-4377-9CE7-27A21A799E67}" dt="2023-11-01T13:27:00.069" v="559" actId="2711"/>
          <ac:spMkLst>
            <pc:docMk/>
            <pc:sldMk cId="813109560" sldId="308"/>
            <ac:spMk id="2" creationId="{969B977B-8186-8331-C04C-40705192349B}"/>
          </ac:spMkLst>
        </pc:spChg>
        <pc:spChg chg="del">
          <ac:chgData name="威綸 黃" userId="59c80f0e4e1f9020" providerId="LiveId" clId="{BE248AEA-2B2E-4377-9CE7-27A21A799E67}" dt="2023-11-01T13:29:13.101" v="567" actId="478"/>
          <ac:spMkLst>
            <pc:docMk/>
            <pc:sldMk cId="813109560" sldId="308"/>
            <ac:spMk id="3" creationId="{122CC2AD-CA9D-F48D-8E7A-BED62052CCED}"/>
          </ac:spMkLst>
        </pc:spChg>
        <pc:spChg chg="add mod">
          <ac:chgData name="威綸 黃" userId="59c80f0e4e1f9020" providerId="LiveId" clId="{BE248AEA-2B2E-4377-9CE7-27A21A799E67}" dt="2023-11-06T12:54:44.010" v="1317" actId="20577"/>
          <ac:spMkLst>
            <pc:docMk/>
            <pc:sldMk cId="813109560" sldId="308"/>
            <ac:spMk id="3" creationId="{D4B4309E-FD85-6960-2748-42FC830AB32A}"/>
          </ac:spMkLst>
        </pc:spChg>
        <pc:spChg chg="add mod">
          <ac:chgData name="威綸 黃" userId="59c80f0e4e1f9020" providerId="LiveId" clId="{BE248AEA-2B2E-4377-9CE7-27A21A799E67}" dt="2023-11-06T23:56:16.063" v="1607" actId="207"/>
          <ac:spMkLst>
            <pc:docMk/>
            <pc:sldMk cId="813109560" sldId="308"/>
            <ac:spMk id="5" creationId="{E23AE68C-11A5-B65C-148F-0739FA95B3BC}"/>
          </ac:spMkLst>
        </pc:spChg>
        <pc:spChg chg="add mod">
          <ac:chgData name="威綸 黃" userId="59c80f0e4e1f9020" providerId="LiveId" clId="{BE248AEA-2B2E-4377-9CE7-27A21A799E67}" dt="2023-11-06T23:56:24.212" v="1608"/>
          <ac:spMkLst>
            <pc:docMk/>
            <pc:sldMk cId="813109560" sldId="308"/>
            <ac:spMk id="8" creationId="{1FD984F3-20CD-4CAF-6F2B-1243DDB0EF24}"/>
          </ac:spMkLst>
        </pc:spChg>
        <pc:spChg chg="add mod">
          <ac:chgData name="威綸 黃" userId="59c80f0e4e1f9020" providerId="LiveId" clId="{BE248AEA-2B2E-4377-9CE7-27A21A799E67}" dt="2023-11-06T12:54:48.450" v="1325" actId="20577"/>
          <ac:spMkLst>
            <pc:docMk/>
            <pc:sldMk cId="813109560" sldId="308"/>
            <ac:spMk id="9" creationId="{86E53597-ED8B-18F0-B21A-AC382F93FA80}"/>
          </ac:spMkLst>
        </pc:spChg>
        <pc:picChg chg="add mod modCrop">
          <ac:chgData name="威綸 黃" userId="59c80f0e4e1f9020" providerId="LiveId" clId="{BE248AEA-2B2E-4377-9CE7-27A21A799E67}" dt="2023-11-01T13:29:15.649" v="568" actId="1076"/>
          <ac:picMkLst>
            <pc:docMk/>
            <pc:sldMk cId="813109560" sldId="308"/>
            <ac:picMk id="6" creationId="{1E8CE0D1-183E-895D-B7A7-BE595A023FEB}"/>
          </ac:picMkLst>
        </pc:picChg>
        <pc:picChg chg="add mod">
          <ac:chgData name="威綸 黃" userId="59c80f0e4e1f9020" providerId="LiveId" clId="{BE248AEA-2B2E-4377-9CE7-27A21A799E67}" dt="2023-11-01T13:29:24.473" v="570" actId="1076"/>
          <ac:picMkLst>
            <pc:docMk/>
            <pc:sldMk cId="813109560" sldId="308"/>
            <ac:picMk id="7" creationId="{6EFC3B74-C270-F194-B330-41869AB2BCE9}"/>
          </ac:picMkLst>
        </pc:picChg>
      </pc:sldChg>
      <pc:sldChg chg="addSp delSp modSp new mod setBg">
        <pc:chgData name="威綸 黃" userId="59c80f0e4e1f9020" providerId="LiveId" clId="{BE248AEA-2B2E-4377-9CE7-27A21A799E67}" dt="2023-11-06T12:35:55.490" v="1034"/>
        <pc:sldMkLst>
          <pc:docMk/>
          <pc:sldMk cId="4135237775" sldId="309"/>
        </pc:sldMkLst>
        <pc:spChg chg="mod">
          <ac:chgData name="威綸 黃" userId="59c80f0e4e1f9020" providerId="LiveId" clId="{BE248AEA-2B2E-4377-9CE7-27A21A799E67}" dt="2023-11-01T13:32:17.217" v="625" actId="20577"/>
          <ac:spMkLst>
            <pc:docMk/>
            <pc:sldMk cId="4135237775" sldId="309"/>
            <ac:spMk id="2" creationId="{722874F0-83C4-A5BF-46E6-17A75D1BC731}"/>
          </ac:spMkLst>
        </pc:spChg>
        <pc:spChg chg="del mod">
          <ac:chgData name="威綸 黃" userId="59c80f0e4e1f9020" providerId="LiveId" clId="{BE248AEA-2B2E-4377-9CE7-27A21A799E67}" dt="2023-11-01T13:32:23.865" v="627" actId="478"/>
          <ac:spMkLst>
            <pc:docMk/>
            <pc:sldMk cId="4135237775" sldId="309"/>
            <ac:spMk id="3" creationId="{714CA205-91F0-C961-1A19-E1D5D246A3C2}"/>
          </ac:spMkLst>
        </pc:spChg>
        <pc:picChg chg="add mod">
          <ac:chgData name="威綸 黃" userId="59c80f0e4e1f9020" providerId="LiveId" clId="{BE248AEA-2B2E-4377-9CE7-27A21A799E67}" dt="2023-11-01T13:32:44.020" v="630" actId="1076"/>
          <ac:picMkLst>
            <pc:docMk/>
            <pc:sldMk cId="4135237775" sldId="309"/>
            <ac:picMk id="6" creationId="{714DFE5D-0B98-FF5F-3366-5BD3281A0CF1}"/>
          </ac:picMkLst>
        </pc:picChg>
        <pc:picChg chg="add mod">
          <ac:chgData name="威綸 黃" userId="59c80f0e4e1f9020" providerId="LiveId" clId="{BE248AEA-2B2E-4377-9CE7-27A21A799E67}" dt="2023-11-01T13:34:02.725" v="632" actId="1076"/>
          <ac:picMkLst>
            <pc:docMk/>
            <pc:sldMk cId="4135237775" sldId="309"/>
            <ac:picMk id="8" creationId="{89FBA886-49F3-59D2-DBCB-900D7123631B}"/>
          </ac:picMkLst>
        </pc:picChg>
      </pc:sldChg>
      <pc:sldChg chg="addSp delSp modSp new mod setBg">
        <pc:chgData name="威綸 黃" userId="59c80f0e4e1f9020" providerId="LiveId" clId="{BE248AEA-2B2E-4377-9CE7-27A21A799E67}" dt="2023-11-06T12:36:11.048" v="1040"/>
        <pc:sldMkLst>
          <pc:docMk/>
          <pc:sldMk cId="1405313824" sldId="310"/>
        </pc:sldMkLst>
        <pc:spChg chg="mod">
          <ac:chgData name="威綸 黃" userId="59c80f0e4e1f9020" providerId="LiveId" clId="{BE248AEA-2B2E-4377-9CE7-27A21A799E67}" dt="2023-11-01T13:46:25.408" v="663"/>
          <ac:spMkLst>
            <pc:docMk/>
            <pc:sldMk cId="1405313824" sldId="310"/>
            <ac:spMk id="2" creationId="{5308D4FA-787A-2656-6FAD-0AFA18E70148}"/>
          </ac:spMkLst>
        </pc:spChg>
        <pc:spChg chg="del">
          <ac:chgData name="威綸 黃" userId="59c80f0e4e1f9020" providerId="LiveId" clId="{BE248AEA-2B2E-4377-9CE7-27A21A799E67}" dt="2023-11-01T13:46:30.990" v="664" actId="478"/>
          <ac:spMkLst>
            <pc:docMk/>
            <pc:sldMk cId="1405313824" sldId="310"/>
            <ac:spMk id="3" creationId="{4B1F0F78-F04A-B7B3-5BF4-74A952D01DE7}"/>
          </ac:spMkLst>
        </pc:spChg>
        <pc:picChg chg="add mod modCrop">
          <ac:chgData name="威綸 黃" userId="59c80f0e4e1f9020" providerId="LiveId" clId="{BE248AEA-2B2E-4377-9CE7-27A21A799E67}" dt="2023-11-01T13:47:17.952" v="668" actId="1076"/>
          <ac:picMkLst>
            <pc:docMk/>
            <pc:sldMk cId="1405313824" sldId="310"/>
            <ac:picMk id="6" creationId="{FC72DC89-B8E0-B743-627F-2984AD5AD27D}"/>
          </ac:picMkLst>
        </pc:picChg>
      </pc:sldChg>
      <pc:sldChg chg="addSp delSp modSp new mod setBg">
        <pc:chgData name="威綸 黃" userId="59c80f0e4e1f9020" providerId="LiveId" clId="{BE248AEA-2B2E-4377-9CE7-27A21A799E67}" dt="2023-11-06T12:36:18.284" v="1043"/>
        <pc:sldMkLst>
          <pc:docMk/>
          <pc:sldMk cId="3613325391" sldId="311"/>
        </pc:sldMkLst>
        <pc:spChg chg="mod">
          <ac:chgData name="威綸 黃" userId="59c80f0e4e1f9020" providerId="LiveId" clId="{BE248AEA-2B2E-4377-9CE7-27A21A799E67}" dt="2023-11-01T13:47:37.165" v="671" actId="113"/>
          <ac:spMkLst>
            <pc:docMk/>
            <pc:sldMk cId="3613325391" sldId="311"/>
            <ac:spMk id="2" creationId="{9E856E18-9224-43AA-7DCE-F4B3A0C1F580}"/>
          </ac:spMkLst>
        </pc:spChg>
        <pc:spChg chg="del">
          <ac:chgData name="威綸 黃" userId="59c80f0e4e1f9020" providerId="LiveId" clId="{BE248AEA-2B2E-4377-9CE7-27A21A799E67}" dt="2023-11-01T13:47:40.949" v="672" actId="478"/>
          <ac:spMkLst>
            <pc:docMk/>
            <pc:sldMk cId="3613325391" sldId="311"/>
            <ac:spMk id="3" creationId="{F6AE8A5E-7E80-D1BD-D40B-74D2C55CCC10}"/>
          </ac:spMkLst>
        </pc:spChg>
        <pc:picChg chg="add mod">
          <ac:chgData name="威綸 黃" userId="59c80f0e4e1f9020" providerId="LiveId" clId="{BE248AEA-2B2E-4377-9CE7-27A21A799E67}" dt="2023-11-01T13:48:32.452" v="676" actId="1076"/>
          <ac:picMkLst>
            <pc:docMk/>
            <pc:sldMk cId="3613325391" sldId="311"/>
            <ac:picMk id="6" creationId="{BAB7A098-81FB-F667-8988-2B71617FF164}"/>
          </ac:picMkLst>
        </pc:picChg>
      </pc:sldChg>
      <pc:sldChg chg="addSp delSp modSp new mod setBg">
        <pc:chgData name="威綸 黃" userId="59c80f0e4e1f9020" providerId="LiveId" clId="{BE248AEA-2B2E-4377-9CE7-27A21A799E67}" dt="2023-11-06T13:07:14.023" v="1345" actId="113"/>
        <pc:sldMkLst>
          <pc:docMk/>
          <pc:sldMk cId="2417684648" sldId="313"/>
        </pc:sldMkLst>
        <pc:spChg chg="mod">
          <ac:chgData name="威綸 黃" userId="59c80f0e4e1f9020" providerId="LiveId" clId="{BE248AEA-2B2E-4377-9CE7-27A21A799E67}" dt="2023-11-06T13:07:14.023" v="1345" actId="113"/>
          <ac:spMkLst>
            <pc:docMk/>
            <pc:sldMk cId="2417684648" sldId="313"/>
            <ac:spMk id="2" creationId="{C5B90AD3-7E73-ACB6-69D0-83B5D539B047}"/>
          </ac:spMkLst>
        </pc:spChg>
        <pc:spChg chg="del mod">
          <ac:chgData name="威綸 黃" userId="59c80f0e4e1f9020" providerId="LiveId" clId="{BE248AEA-2B2E-4377-9CE7-27A21A799E67}" dt="2023-11-04T03:27:04.132" v="827" actId="478"/>
          <ac:spMkLst>
            <pc:docMk/>
            <pc:sldMk cId="2417684648" sldId="313"/>
            <ac:spMk id="3" creationId="{725296DD-5525-4380-DE25-228F3646BE7F}"/>
          </ac:spMkLst>
        </pc:spChg>
        <pc:picChg chg="add mod">
          <ac:chgData name="威綸 黃" userId="59c80f0e4e1f9020" providerId="LiveId" clId="{BE248AEA-2B2E-4377-9CE7-27A21A799E67}" dt="2023-11-04T03:27:32.003" v="831" actId="1076"/>
          <ac:picMkLst>
            <pc:docMk/>
            <pc:sldMk cId="2417684648" sldId="313"/>
            <ac:picMk id="6" creationId="{C1CCA346-F44F-3EDA-2117-280E7156929B}"/>
          </ac:picMkLst>
        </pc:picChg>
        <pc:cxnChg chg="add mod">
          <ac:chgData name="威綸 黃" userId="59c80f0e4e1f9020" providerId="LiveId" clId="{BE248AEA-2B2E-4377-9CE7-27A21A799E67}" dt="2023-11-04T03:44:50.873" v="943" actId="1076"/>
          <ac:cxnSpMkLst>
            <pc:docMk/>
            <pc:sldMk cId="2417684648" sldId="313"/>
            <ac:cxnSpMk id="8" creationId="{7F5A904C-90EB-1A8B-6746-418A024B299D}"/>
          </ac:cxnSpMkLst>
        </pc:cxnChg>
      </pc:sldChg>
      <pc:sldChg chg="addSp delSp modSp new mod modTransition setBg delAnim modAnim modNotesTx">
        <pc:chgData name="威綸 黃" userId="59c80f0e4e1f9020" providerId="LiveId" clId="{BE248AEA-2B2E-4377-9CE7-27A21A799E67}" dt="2023-11-07T00:22:25.187" v="1609" actId="207"/>
        <pc:sldMkLst>
          <pc:docMk/>
          <pc:sldMk cId="3016093350" sldId="314"/>
        </pc:sldMkLst>
        <pc:spChg chg="mod">
          <ac:chgData name="威綸 黃" userId="59c80f0e4e1f9020" providerId="LiveId" clId="{BE248AEA-2B2E-4377-9CE7-27A21A799E67}" dt="2023-11-06T13:07:21.604" v="1346" actId="113"/>
          <ac:spMkLst>
            <pc:docMk/>
            <pc:sldMk cId="3016093350" sldId="314"/>
            <ac:spMk id="2" creationId="{982E016E-2677-768F-C26B-4BFD13E6E187}"/>
          </ac:spMkLst>
        </pc:spChg>
        <pc:spChg chg="del mod">
          <ac:chgData name="威綸 黃" userId="59c80f0e4e1f9020" providerId="LiveId" clId="{BE248AEA-2B2E-4377-9CE7-27A21A799E67}" dt="2023-11-04T03:37:15.618" v="869" actId="478"/>
          <ac:spMkLst>
            <pc:docMk/>
            <pc:sldMk cId="3016093350" sldId="314"/>
            <ac:spMk id="3" creationId="{949A0ACC-1B33-1868-5337-A69C9D6E0383}"/>
          </ac:spMkLst>
        </pc:spChg>
        <pc:spChg chg="mod">
          <ac:chgData name="威綸 黃" userId="59c80f0e4e1f9020" providerId="LiveId" clId="{BE248AEA-2B2E-4377-9CE7-27A21A799E67}" dt="2023-11-07T00:22:25.187" v="1609" actId="207"/>
          <ac:spMkLst>
            <pc:docMk/>
            <pc:sldMk cId="3016093350" sldId="314"/>
            <ac:spMk id="4" creationId="{F50DC144-DE89-7C02-F2D2-4E59A15A3CAC}"/>
          </ac:spMkLst>
        </pc:spChg>
        <pc:spChg chg="add del mod">
          <ac:chgData name="威綸 黃" userId="59c80f0e4e1f9020" providerId="LiveId" clId="{BE248AEA-2B2E-4377-9CE7-27A21A799E67}" dt="2023-11-04T03:37:17.296" v="870" actId="478"/>
          <ac:spMkLst>
            <pc:docMk/>
            <pc:sldMk cId="3016093350" sldId="314"/>
            <ac:spMk id="12" creationId="{9E429A69-7BEA-C716-CBA8-0FCA1C86196A}"/>
          </ac:spMkLst>
        </pc:spChg>
        <pc:picChg chg="add del mod ord">
          <ac:chgData name="威綸 黃" userId="59c80f0e4e1f9020" providerId="LiveId" clId="{BE248AEA-2B2E-4377-9CE7-27A21A799E67}" dt="2023-11-04T03:37:12.956" v="868" actId="478"/>
          <ac:picMkLst>
            <pc:docMk/>
            <pc:sldMk cId="3016093350" sldId="314"/>
            <ac:picMk id="6" creationId="{55A3AA22-4418-4261-C393-45947656A5FB}"/>
          </ac:picMkLst>
        </pc:picChg>
        <pc:picChg chg="add del mod">
          <ac:chgData name="威綸 黃" userId="59c80f0e4e1f9020" providerId="LiveId" clId="{BE248AEA-2B2E-4377-9CE7-27A21A799E67}" dt="2023-11-04T03:31:43.624" v="856" actId="21"/>
          <ac:picMkLst>
            <pc:docMk/>
            <pc:sldMk cId="3016093350" sldId="314"/>
            <ac:picMk id="8" creationId="{E6DCC5F1-D1D4-9744-4E9A-828047AD0305}"/>
          </ac:picMkLst>
        </pc:picChg>
        <pc:picChg chg="add del mod">
          <ac:chgData name="威綸 黃" userId="59c80f0e4e1f9020" providerId="LiveId" clId="{BE248AEA-2B2E-4377-9CE7-27A21A799E67}" dt="2023-11-04T03:37:12.460" v="867" actId="478"/>
          <ac:picMkLst>
            <pc:docMk/>
            <pc:sldMk cId="3016093350" sldId="314"/>
            <ac:picMk id="10" creationId="{197DB597-A53A-A699-DBF2-3ED83D869C6F}"/>
          </ac:picMkLst>
        </pc:picChg>
      </pc:sldChg>
      <pc:sldChg chg="addSp delSp modSp new mod setBg">
        <pc:chgData name="威綸 黃" userId="59c80f0e4e1f9020" providerId="LiveId" clId="{BE248AEA-2B2E-4377-9CE7-27A21A799E67}" dt="2023-11-06T12:37:10.045" v="1056"/>
        <pc:sldMkLst>
          <pc:docMk/>
          <pc:sldMk cId="1648447911" sldId="315"/>
        </pc:sldMkLst>
        <pc:spChg chg="del">
          <ac:chgData name="威綸 黃" userId="59c80f0e4e1f9020" providerId="LiveId" clId="{BE248AEA-2B2E-4377-9CE7-27A21A799E67}" dt="2023-11-04T03:37:29.005" v="873" actId="478"/>
          <ac:spMkLst>
            <pc:docMk/>
            <pc:sldMk cId="1648447911" sldId="315"/>
            <ac:spMk id="2" creationId="{4B6895F7-858D-19E5-FE3D-2988F33EABFF}"/>
          </ac:spMkLst>
        </pc:spChg>
        <pc:spChg chg="del">
          <ac:chgData name="威綸 黃" userId="59c80f0e4e1f9020" providerId="LiveId" clId="{BE248AEA-2B2E-4377-9CE7-27A21A799E67}" dt="2023-11-04T03:37:30.006" v="874" actId="478"/>
          <ac:spMkLst>
            <pc:docMk/>
            <pc:sldMk cId="1648447911" sldId="315"/>
            <ac:spMk id="3" creationId="{4173FFF6-7E42-48A0-1976-8BA6A34C9B6B}"/>
          </ac:spMkLst>
        </pc:spChg>
        <pc:picChg chg="add mod">
          <ac:chgData name="威綸 黃" userId="59c80f0e4e1f9020" providerId="LiveId" clId="{BE248AEA-2B2E-4377-9CE7-27A21A799E67}" dt="2023-11-04T03:37:40.922" v="878" actId="1076"/>
          <ac:picMkLst>
            <pc:docMk/>
            <pc:sldMk cId="1648447911" sldId="315"/>
            <ac:picMk id="6" creationId="{6D01FB5E-615D-3894-1054-568AF3E05EC8}"/>
          </ac:picMkLst>
        </pc:picChg>
        <pc:picChg chg="add del mod">
          <ac:chgData name="威綸 黃" userId="59c80f0e4e1f9020" providerId="LiveId" clId="{BE248AEA-2B2E-4377-9CE7-27A21A799E67}" dt="2023-11-04T03:48:53.220" v="962" actId="478"/>
          <ac:picMkLst>
            <pc:docMk/>
            <pc:sldMk cId="1648447911" sldId="315"/>
            <ac:picMk id="8" creationId="{0E62E790-9F89-8854-67A9-78055B483C58}"/>
          </ac:picMkLst>
        </pc:picChg>
        <pc:picChg chg="add mod modCrop">
          <ac:chgData name="威綸 黃" userId="59c80f0e4e1f9020" providerId="LiveId" clId="{BE248AEA-2B2E-4377-9CE7-27A21A799E67}" dt="2023-11-04T03:48:55.422" v="963" actId="1076"/>
          <ac:picMkLst>
            <pc:docMk/>
            <pc:sldMk cId="1648447911" sldId="315"/>
            <ac:picMk id="11" creationId="{1BFCF553-5F93-3A7A-AE14-24FACC42E970}"/>
          </ac:picMkLst>
        </pc:picChg>
        <pc:cxnChg chg="add mod">
          <ac:chgData name="威綸 黃" userId="59c80f0e4e1f9020" providerId="LiveId" clId="{BE248AEA-2B2E-4377-9CE7-27A21A799E67}" dt="2023-11-04T03:44:57.947" v="945" actId="1076"/>
          <ac:cxnSpMkLst>
            <pc:docMk/>
            <pc:sldMk cId="1648447911" sldId="315"/>
            <ac:cxnSpMk id="9" creationId="{A2A0163B-54F9-42E6-85E6-FF955AF60A5B}"/>
          </ac:cxnSpMkLst>
        </pc:cxnChg>
        <pc:cxnChg chg="add mod">
          <ac:chgData name="威綸 黃" userId="59c80f0e4e1f9020" providerId="LiveId" clId="{BE248AEA-2B2E-4377-9CE7-27A21A799E67}" dt="2023-11-04T03:49:10.683" v="965" actId="1076"/>
          <ac:cxnSpMkLst>
            <pc:docMk/>
            <pc:sldMk cId="1648447911" sldId="315"/>
            <ac:cxnSpMk id="12" creationId="{8A4C7104-1362-AFBD-D03B-8ED5BAD458CC}"/>
          </ac:cxnSpMkLst>
        </pc:cxnChg>
      </pc:sldChg>
      <pc:sldChg chg="addSp delSp modSp new mod modNotesTx">
        <pc:chgData name="威綸 黃" userId="59c80f0e4e1f9020" providerId="LiveId" clId="{BE248AEA-2B2E-4377-9CE7-27A21A799E67}" dt="2023-11-06T13:36:37.015" v="1388" actId="20577"/>
        <pc:sldMkLst>
          <pc:docMk/>
          <pc:sldMk cId="784267952" sldId="316"/>
        </pc:sldMkLst>
        <pc:spChg chg="del">
          <ac:chgData name="威綸 黃" userId="59c80f0e4e1f9020" providerId="LiveId" clId="{BE248AEA-2B2E-4377-9CE7-27A21A799E67}" dt="2023-11-04T03:38:09.336" v="884" actId="478"/>
          <ac:spMkLst>
            <pc:docMk/>
            <pc:sldMk cId="784267952" sldId="316"/>
            <ac:spMk id="2" creationId="{7540821D-BAC8-D81F-BD1C-55980DC0A558}"/>
          </ac:spMkLst>
        </pc:spChg>
        <pc:spChg chg="del">
          <ac:chgData name="威綸 黃" userId="59c80f0e4e1f9020" providerId="LiveId" clId="{BE248AEA-2B2E-4377-9CE7-27A21A799E67}" dt="2023-11-04T03:38:11.671" v="885" actId="478"/>
          <ac:spMkLst>
            <pc:docMk/>
            <pc:sldMk cId="784267952" sldId="316"/>
            <ac:spMk id="3" creationId="{3AA392D1-FBF1-97D0-EBA6-E117F172087C}"/>
          </ac:spMkLst>
        </pc:spChg>
        <pc:picChg chg="add del mod">
          <ac:chgData name="威綸 黃" userId="59c80f0e4e1f9020" providerId="LiveId" clId="{BE248AEA-2B2E-4377-9CE7-27A21A799E67}" dt="2023-11-04T03:38:23.080" v="889" actId="478"/>
          <ac:picMkLst>
            <pc:docMk/>
            <pc:sldMk cId="784267952" sldId="316"/>
            <ac:picMk id="6" creationId="{A7131611-F9F4-EE24-940E-A381D2A5E81C}"/>
          </ac:picMkLst>
        </pc:picChg>
        <pc:picChg chg="add del mod">
          <ac:chgData name="威綸 黃" userId="59c80f0e4e1f9020" providerId="LiveId" clId="{BE248AEA-2B2E-4377-9CE7-27A21A799E67}" dt="2023-11-04T03:38:43.433" v="898" actId="478"/>
          <ac:picMkLst>
            <pc:docMk/>
            <pc:sldMk cId="784267952" sldId="316"/>
            <ac:picMk id="8" creationId="{55FFA680-48B4-D30A-AF83-B13E75CAE857}"/>
          </ac:picMkLst>
        </pc:picChg>
        <pc:picChg chg="add mod">
          <ac:chgData name="威綸 黃" userId="59c80f0e4e1f9020" providerId="LiveId" clId="{BE248AEA-2B2E-4377-9CE7-27A21A799E67}" dt="2023-11-04T03:39:23.533" v="903" actId="1076"/>
          <ac:picMkLst>
            <pc:docMk/>
            <pc:sldMk cId="784267952" sldId="316"/>
            <ac:picMk id="10" creationId="{F31F263B-3144-DE88-3E4F-A5C6364F928D}"/>
          </ac:picMkLst>
        </pc:picChg>
        <pc:picChg chg="add mod">
          <ac:chgData name="威綸 黃" userId="59c80f0e4e1f9020" providerId="LiveId" clId="{BE248AEA-2B2E-4377-9CE7-27A21A799E67}" dt="2023-11-04T03:39:21.725" v="902" actId="1076"/>
          <ac:picMkLst>
            <pc:docMk/>
            <pc:sldMk cId="784267952" sldId="316"/>
            <ac:picMk id="12" creationId="{A6873E99-DD66-4067-14A2-3F4A64055BF7}"/>
          </ac:picMkLst>
        </pc:picChg>
        <pc:picChg chg="add del mod">
          <ac:chgData name="威綸 黃" userId="59c80f0e4e1f9020" providerId="LiveId" clId="{BE248AEA-2B2E-4377-9CE7-27A21A799E67}" dt="2023-11-04T03:45:18.646" v="951" actId="478"/>
          <ac:picMkLst>
            <pc:docMk/>
            <pc:sldMk cId="784267952" sldId="316"/>
            <ac:picMk id="15" creationId="{2B936B64-E3A2-0CA6-6FB7-169D54C05AAB}"/>
          </ac:picMkLst>
        </pc:picChg>
        <pc:cxnChg chg="add mod">
          <ac:chgData name="威綸 黃" userId="59c80f0e4e1f9020" providerId="LiveId" clId="{BE248AEA-2B2E-4377-9CE7-27A21A799E67}" dt="2023-11-04T03:45:09.166" v="947" actId="1076"/>
          <ac:cxnSpMkLst>
            <pc:docMk/>
            <pc:sldMk cId="784267952" sldId="316"/>
            <ac:cxnSpMk id="13" creationId="{4B4CA905-720D-AF50-8524-6A84DCA683D4}"/>
          </ac:cxnSpMkLst>
        </pc:cxnChg>
      </pc:sldChg>
      <pc:sldChg chg="delSp modSp new mod setBg modNotesTx">
        <pc:chgData name="威綸 黃" userId="59c80f0e4e1f9020" providerId="LiveId" clId="{BE248AEA-2B2E-4377-9CE7-27A21A799E67}" dt="2023-11-06T13:37:56.648" v="1392"/>
        <pc:sldMkLst>
          <pc:docMk/>
          <pc:sldMk cId="577636876" sldId="317"/>
        </pc:sldMkLst>
        <pc:spChg chg="mod">
          <ac:chgData name="威綸 黃" userId="59c80f0e4e1f9020" providerId="LiveId" clId="{BE248AEA-2B2E-4377-9CE7-27A21A799E67}" dt="2023-11-06T13:07:28.523" v="1347" actId="113"/>
          <ac:spMkLst>
            <pc:docMk/>
            <pc:sldMk cId="577636876" sldId="317"/>
            <ac:spMk id="2" creationId="{3D8E78F1-0561-08E5-0CB3-2F057E1A3FA7}"/>
          </ac:spMkLst>
        </pc:spChg>
        <pc:spChg chg="del">
          <ac:chgData name="威綸 黃" userId="59c80f0e4e1f9020" providerId="LiveId" clId="{BE248AEA-2B2E-4377-9CE7-27A21A799E67}" dt="2023-11-04T03:39:52.810" v="905" actId="478"/>
          <ac:spMkLst>
            <pc:docMk/>
            <pc:sldMk cId="577636876" sldId="317"/>
            <ac:spMk id="3" creationId="{18CCE654-2C8A-065D-FB7C-9EA21C0935F1}"/>
          </ac:spMkLst>
        </pc:spChg>
      </pc:sldChg>
      <pc:sldChg chg="addSp delSp modSp new mod">
        <pc:chgData name="威綸 黃" userId="59c80f0e4e1f9020" providerId="LiveId" clId="{BE248AEA-2B2E-4377-9CE7-27A21A799E67}" dt="2023-11-04T03:46:32.064" v="953" actId="1076"/>
        <pc:sldMkLst>
          <pc:docMk/>
          <pc:sldMk cId="4193903204" sldId="318"/>
        </pc:sldMkLst>
        <pc:spChg chg="del">
          <ac:chgData name="威綸 黃" userId="59c80f0e4e1f9020" providerId="LiveId" clId="{BE248AEA-2B2E-4377-9CE7-27A21A799E67}" dt="2023-11-04T03:41:58.652" v="912" actId="478"/>
          <ac:spMkLst>
            <pc:docMk/>
            <pc:sldMk cId="4193903204" sldId="318"/>
            <ac:spMk id="2" creationId="{0EF4C5A9-94ED-1C19-E0CE-891396E60D5F}"/>
          </ac:spMkLst>
        </pc:spChg>
        <pc:spChg chg="del">
          <ac:chgData name="威綸 黃" userId="59c80f0e4e1f9020" providerId="LiveId" clId="{BE248AEA-2B2E-4377-9CE7-27A21A799E67}" dt="2023-11-04T03:42:00.155" v="913" actId="478"/>
          <ac:spMkLst>
            <pc:docMk/>
            <pc:sldMk cId="4193903204" sldId="318"/>
            <ac:spMk id="3" creationId="{FD5EB767-0613-2A2A-28DB-815FDF426B31}"/>
          </ac:spMkLst>
        </pc:spChg>
        <pc:picChg chg="add mod ord">
          <ac:chgData name="威綸 黃" userId="59c80f0e4e1f9020" providerId="LiveId" clId="{BE248AEA-2B2E-4377-9CE7-27A21A799E67}" dt="2023-11-04T03:42:30.228" v="922" actId="166"/>
          <ac:picMkLst>
            <pc:docMk/>
            <pc:sldMk cId="4193903204" sldId="318"/>
            <ac:picMk id="6" creationId="{31A2E114-D0CA-74A4-A189-7B7DBEAEF4E6}"/>
          </ac:picMkLst>
        </pc:picChg>
        <pc:picChg chg="add mod">
          <ac:chgData name="威綸 黃" userId="59c80f0e4e1f9020" providerId="LiveId" clId="{BE248AEA-2B2E-4377-9CE7-27A21A799E67}" dt="2023-11-04T03:42:23.992" v="921" actId="1076"/>
          <ac:picMkLst>
            <pc:docMk/>
            <pc:sldMk cId="4193903204" sldId="318"/>
            <ac:picMk id="8" creationId="{864425FE-69B5-D410-9F58-388BA87EBF1A}"/>
          </ac:picMkLst>
        </pc:picChg>
        <pc:cxnChg chg="add mod">
          <ac:chgData name="威綸 黃" userId="59c80f0e4e1f9020" providerId="LiveId" clId="{BE248AEA-2B2E-4377-9CE7-27A21A799E67}" dt="2023-11-04T03:46:32.064" v="953" actId="1076"/>
          <ac:cxnSpMkLst>
            <pc:docMk/>
            <pc:sldMk cId="4193903204" sldId="318"/>
            <ac:cxnSpMk id="9" creationId="{7E0CF122-236C-4DFB-D537-0EAF9347B50E}"/>
          </ac:cxnSpMkLst>
        </pc:cxnChg>
      </pc:sldChg>
      <pc:sldChg chg="addSp delSp modSp new mod">
        <pc:chgData name="威綸 黃" userId="59c80f0e4e1f9020" providerId="LiveId" clId="{BE248AEA-2B2E-4377-9CE7-27A21A799E67}" dt="2023-11-04T03:46:38.156" v="955" actId="1076"/>
        <pc:sldMkLst>
          <pc:docMk/>
          <pc:sldMk cId="3390165843" sldId="319"/>
        </pc:sldMkLst>
        <pc:spChg chg="del">
          <ac:chgData name="威綸 黃" userId="59c80f0e4e1f9020" providerId="LiveId" clId="{BE248AEA-2B2E-4377-9CE7-27A21A799E67}" dt="2023-11-04T03:42:43.980" v="924" actId="478"/>
          <ac:spMkLst>
            <pc:docMk/>
            <pc:sldMk cId="3390165843" sldId="319"/>
            <ac:spMk id="2" creationId="{F5B51136-0728-DF3E-9AFE-FB85A45E6E1A}"/>
          </ac:spMkLst>
        </pc:spChg>
        <pc:spChg chg="del">
          <ac:chgData name="威綸 黃" userId="59c80f0e4e1f9020" providerId="LiveId" clId="{BE248AEA-2B2E-4377-9CE7-27A21A799E67}" dt="2023-11-04T03:42:45.087" v="925" actId="478"/>
          <ac:spMkLst>
            <pc:docMk/>
            <pc:sldMk cId="3390165843" sldId="319"/>
            <ac:spMk id="3" creationId="{B83F534D-451E-CF5E-E90E-1A05800FE1F3}"/>
          </ac:spMkLst>
        </pc:spChg>
        <pc:picChg chg="add mod">
          <ac:chgData name="威綸 黃" userId="59c80f0e4e1f9020" providerId="LiveId" clId="{BE248AEA-2B2E-4377-9CE7-27A21A799E67}" dt="2023-11-04T03:43:52.933" v="937" actId="1076"/>
          <ac:picMkLst>
            <pc:docMk/>
            <pc:sldMk cId="3390165843" sldId="319"/>
            <ac:picMk id="6" creationId="{7774C180-0033-E458-C320-E92749772BB1}"/>
          </ac:picMkLst>
        </pc:picChg>
        <pc:picChg chg="add del mod">
          <ac:chgData name="威綸 黃" userId="59c80f0e4e1f9020" providerId="LiveId" clId="{BE248AEA-2B2E-4377-9CE7-27A21A799E67}" dt="2023-11-04T03:43:10.149" v="932" actId="478"/>
          <ac:picMkLst>
            <pc:docMk/>
            <pc:sldMk cId="3390165843" sldId="319"/>
            <ac:picMk id="8" creationId="{43B36B28-DFCE-C609-5217-77930F62EEAE}"/>
          </ac:picMkLst>
        </pc:picChg>
        <pc:picChg chg="add mod ord">
          <ac:chgData name="威綸 黃" userId="59c80f0e4e1f9020" providerId="LiveId" clId="{BE248AEA-2B2E-4377-9CE7-27A21A799E67}" dt="2023-11-04T03:43:54.853" v="938" actId="167"/>
          <ac:picMkLst>
            <pc:docMk/>
            <pc:sldMk cId="3390165843" sldId="319"/>
            <ac:picMk id="10" creationId="{3436970F-CF9F-CC9A-3A9D-1F012409428F}"/>
          </ac:picMkLst>
        </pc:picChg>
        <pc:cxnChg chg="add mod">
          <ac:chgData name="威綸 黃" userId="59c80f0e4e1f9020" providerId="LiveId" clId="{BE248AEA-2B2E-4377-9CE7-27A21A799E67}" dt="2023-11-04T03:46:38.156" v="955" actId="1076"/>
          <ac:cxnSpMkLst>
            <pc:docMk/>
            <pc:sldMk cId="3390165843" sldId="319"/>
            <ac:cxnSpMk id="11" creationId="{7C2A99F8-2163-1449-A80C-8B0D4647E4F2}"/>
          </ac:cxnSpMkLst>
        </pc:cxnChg>
      </pc:sldChg>
      <pc:sldChg chg="delSp modSp new mod setBg modNotesTx">
        <pc:chgData name="威綸 黃" userId="59c80f0e4e1f9020" providerId="LiveId" clId="{BE248AEA-2B2E-4377-9CE7-27A21A799E67}" dt="2023-11-06T13:30:45.048" v="1380"/>
        <pc:sldMkLst>
          <pc:docMk/>
          <pc:sldMk cId="2366049651" sldId="320"/>
        </pc:sldMkLst>
        <pc:spChg chg="mod">
          <ac:chgData name="威綸 黃" userId="59c80f0e4e1f9020" providerId="LiveId" clId="{BE248AEA-2B2E-4377-9CE7-27A21A799E67}" dt="2023-11-06T12:36:36.993" v="1049" actId="113"/>
          <ac:spMkLst>
            <pc:docMk/>
            <pc:sldMk cId="2366049651" sldId="320"/>
            <ac:spMk id="2" creationId="{78A960D7-9286-2316-B0CA-EB0FDC60AF73}"/>
          </ac:spMkLst>
        </pc:spChg>
        <pc:spChg chg="del">
          <ac:chgData name="威綸 黃" userId="59c80f0e4e1f9020" providerId="LiveId" clId="{BE248AEA-2B2E-4377-9CE7-27A21A799E67}" dt="2023-11-04T03:49:51.181" v="967" actId="478"/>
          <ac:spMkLst>
            <pc:docMk/>
            <pc:sldMk cId="2366049651" sldId="320"/>
            <ac:spMk id="3" creationId="{16EC2AC8-F730-98A0-CF4F-4EBAAA16A560}"/>
          </ac:spMkLst>
        </pc:spChg>
      </pc:sldChg>
      <pc:sldChg chg="modSp add mod setBg">
        <pc:chgData name="威綸 黃" userId="59c80f0e4e1f9020" providerId="LiveId" clId="{BE248AEA-2B2E-4377-9CE7-27A21A799E67}" dt="2023-11-06T12:37:28.150" v="1062"/>
        <pc:sldMkLst>
          <pc:docMk/>
          <pc:sldMk cId="511903602" sldId="321"/>
        </pc:sldMkLst>
        <pc:spChg chg="mod">
          <ac:chgData name="威綸 黃" userId="59c80f0e4e1f9020" providerId="LiveId" clId="{BE248AEA-2B2E-4377-9CE7-27A21A799E67}" dt="2023-11-04T03:50:38.879" v="974" actId="113"/>
          <ac:spMkLst>
            <pc:docMk/>
            <pc:sldMk cId="511903602" sldId="321"/>
            <ac:spMk id="2" creationId="{78A960D7-9286-2316-B0CA-EB0FDC60AF73}"/>
          </ac:spMkLst>
        </pc:spChg>
      </pc:sldChg>
      <pc:sldChg chg="setBg">
        <pc:chgData name="威綸 黃" userId="59c80f0e4e1f9020" providerId="LiveId" clId="{BE248AEA-2B2E-4377-9CE7-27A21A799E67}" dt="2023-11-06T12:38:42.940" v="1091"/>
        <pc:sldMkLst>
          <pc:docMk/>
          <pc:sldMk cId="927637982" sldId="322"/>
        </pc:sldMkLst>
      </pc:sldChg>
      <pc:sldChg chg="modSp mod setBg">
        <pc:chgData name="威綸 黃" userId="59c80f0e4e1f9020" providerId="LiveId" clId="{BE248AEA-2B2E-4377-9CE7-27A21A799E67}" dt="2023-11-06T13:07:46.509" v="1352" actId="113"/>
        <pc:sldMkLst>
          <pc:docMk/>
          <pc:sldMk cId="681334917" sldId="323"/>
        </pc:sldMkLst>
        <pc:spChg chg="mod">
          <ac:chgData name="威綸 黃" userId="59c80f0e4e1f9020" providerId="LiveId" clId="{BE248AEA-2B2E-4377-9CE7-27A21A799E67}" dt="2023-11-06T13:07:46.509" v="1352" actId="113"/>
          <ac:spMkLst>
            <pc:docMk/>
            <pc:sldMk cId="681334917" sldId="323"/>
            <ac:spMk id="2" creationId="{1265B964-2CFA-5810-3C26-09270770D593}"/>
          </ac:spMkLst>
        </pc:spChg>
      </pc:sldChg>
      <pc:sldChg chg="setBg">
        <pc:chgData name="威綸 黃" userId="59c80f0e4e1f9020" providerId="LiveId" clId="{BE248AEA-2B2E-4377-9CE7-27A21A799E67}" dt="2023-11-06T12:39:03.498" v="1098"/>
        <pc:sldMkLst>
          <pc:docMk/>
          <pc:sldMk cId="3195831367" sldId="324"/>
        </pc:sldMkLst>
      </pc:sldChg>
      <pc:sldChg chg="setBg">
        <pc:chgData name="威綸 黃" userId="59c80f0e4e1f9020" providerId="LiveId" clId="{BE248AEA-2B2E-4377-9CE7-27A21A799E67}" dt="2023-11-06T12:39:09.118" v="1101"/>
        <pc:sldMkLst>
          <pc:docMk/>
          <pc:sldMk cId="4078253533" sldId="325"/>
        </pc:sldMkLst>
      </pc:sldChg>
      <pc:sldChg chg="modSp mod setBg">
        <pc:chgData name="威綸 黃" userId="59c80f0e4e1f9020" providerId="LiveId" clId="{BE248AEA-2B2E-4377-9CE7-27A21A799E67}" dt="2023-11-06T13:07:50.784" v="1353" actId="113"/>
        <pc:sldMkLst>
          <pc:docMk/>
          <pc:sldMk cId="470179150" sldId="326"/>
        </pc:sldMkLst>
        <pc:spChg chg="mod">
          <ac:chgData name="威綸 黃" userId="59c80f0e4e1f9020" providerId="LiveId" clId="{BE248AEA-2B2E-4377-9CE7-27A21A799E67}" dt="2023-11-06T13:07:50.784" v="1353" actId="113"/>
          <ac:spMkLst>
            <pc:docMk/>
            <pc:sldMk cId="470179150" sldId="326"/>
            <ac:spMk id="2" creationId="{4C13F80A-AD8B-26DC-5229-099DB040DFAC}"/>
          </ac:spMkLst>
        </pc:spChg>
      </pc:sldChg>
      <pc:sldChg chg="setBg">
        <pc:chgData name="威綸 黃" userId="59c80f0e4e1f9020" providerId="LiveId" clId="{BE248AEA-2B2E-4377-9CE7-27A21A799E67}" dt="2023-11-06T12:39:19.879" v="1107"/>
        <pc:sldMkLst>
          <pc:docMk/>
          <pc:sldMk cId="2223381644" sldId="327"/>
        </pc:sldMkLst>
      </pc:sldChg>
      <pc:sldChg chg="setBg">
        <pc:chgData name="威綸 黃" userId="59c80f0e4e1f9020" providerId="LiveId" clId="{BE248AEA-2B2E-4377-9CE7-27A21A799E67}" dt="2023-11-06T12:39:26.212" v="1110"/>
        <pc:sldMkLst>
          <pc:docMk/>
          <pc:sldMk cId="2980901546" sldId="328"/>
        </pc:sldMkLst>
      </pc:sldChg>
      <pc:sldChg chg="setBg">
        <pc:chgData name="威綸 黃" userId="59c80f0e4e1f9020" providerId="LiveId" clId="{BE248AEA-2B2E-4377-9CE7-27A21A799E67}" dt="2023-11-06T12:38:34.764" v="1088"/>
        <pc:sldMkLst>
          <pc:docMk/>
          <pc:sldMk cId="1489862279" sldId="329"/>
        </pc:sldMkLst>
      </pc:sldChg>
      <pc:sldChg chg="modSp mod setBg">
        <pc:chgData name="威綸 黃" userId="59c80f0e4e1f9020" providerId="LiveId" clId="{BE248AEA-2B2E-4377-9CE7-27A21A799E67}" dt="2023-11-06T12:37:51.665" v="1069" actId="20577"/>
        <pc:sldMkLst>
          <pc:docMk/>
          <pc:sldMk cId="126097190" sldId="330"/>
        </pc:sldMkLst>
        <pc:spChg chg="mod">
          <ac:chgData name="威綸 黃" userId="59c80f0e4e1f9020" providerId="LiveId" clId="{BE248AEA-2B2E-4377-9CE7-27A21A799E67}" dt="2023-11-06T12:37:51.665" v="1069" actId="20577"/>
          <ac:spMkLst>
            <pc:docMk/>
            <pc:sldMk cId="126097190" sldId="330"/>
            <ac:spMk id="2" creationId="{331E537F-B106-24CB-3122-B0DCC3A9F4D8}"/>
          </ac:spMkLst>
        </pc:spChg>
      </pc:sldChg>
      <pc:sldChg chg="modSp mod setBg">
        <pc:chgData name="威綸 黃" userId="59c80f0e4e1f9020" providerId="LiveId" clId="{BE248AEA-2B2E-4377-9CE7-27A21A799E67}" dt="2023-11-06T12:38:08.138" v="1076"/>
        <pc:sldMkLst>
          <pc:docMk/>
          <pc:sldMk cId="1231902068" sldId="331"/>
        </pc:sldMkLst>
        <pc:picChg chg="mod modCrop">
          <ac:chgData name="威綸 黃" userId="59c80f0e4e1f9020" providerId="LiveId" clId="{BE248AEA-2B2E-4377-9CE7-27A21A799E67}" dt="2023-11-06T12:30:55.085" v="981" actId="1076"/>
          <ac:picMkLst>
            <pc:docMk/>
            <pc:sldMk cId="1231902068" sldId="331"/>
            <ac:picMk id="5" creationId="{7184C193-B680-C5AD-C727-D32B129C5B57}"/>
          </ac:picMkLst>
        </pc:picChg>
      </pc:sldChg>
      <pc:sldChg chg="modSp mod setBg">
        <pc:chgData name="威綸 黃" userId="59c80f0e4e1f9020" providerId="LiveId" clId="{BE248AEA-2B2E-4377-9CE7-27A21A799E67}" dt="2023-11-06T13:07:36.193" v="1350" actId="114"/>
        <pc:sldMkLst>
          <pc:docMk/>
          <pc:sldMk cId="3563623077" sldId="332"/>
        </pc:sldMkLst>
        <pc:spChg chg="mod">
          <ac:chgData name="威綸 黃" userId="59c80f0e4e1f9020" providerId="LiveId" clId="{BE248AEA-2B2E-4377-9CE7-27A21A799E67}" dt="2023-11-06T13:07:36.193" v="1350" actId="114"/>
          <ac:spMkLst>
            <pc:docMk/>
            <pc:sldMk cId="3563623077" sldId="332"/>
            <ac:spMk id="2" creationId="{EEE9BB42-F7E8-87B3-EBCB-7D8F38E3DFBE}"/>
          </ac:spMkLst>
        </pc:spChg>
      </pc:sldChg>
      <pc:sldChg chg="modSp mod setBg">
        <pc:chgData name="威綸 黃" userId="59c80f0e4e1f9020" providerId="LiveId" clId="{BE248AEA-2B2E-4377-9CE7-27A21A799E67}" dt="2023-11-06T13:07:40.387" v="1351" actId="113"/>
        <pc:sldMkLst>
          <pc:docMk/>
          <pc:sldMk cId="3982228094" sldId="334"/>
        </pc:sldMkLst>
        <pc:spChg chg="mod">
          <ac:chgData name="威綸 黃" userId="59c80f0e4e1f9020" providerId="LiveId" clId="{BE248AEA-2B2E-4377-9CE7-27A21A799E67}" dt="2023-11-06T13:07:40.387" v="1351" actId="113"/>
          <ac:spMkLst>
            <pc:docMk/>
            <pc:sldMk cId="3982228094" sldId="334"/>
            <ac:spMk id="2" creationId="{1AA5812F-770F-2974-C34C-CA70D78A9A68}"/>
          </ac:spMkLst>
        </pc:spChg>
      </pc:sldChg>
      <pc:sldChg chg="modSp mod setBg">
        <pc:chgData name="威綸 黃" userId="59c80f0e4e1f9020" providerId="LiveId" clId="{BE248AEA-2B2E-4377-9CE7-27A21A799E67}" dt="2023-11-06T12:38:19.458" v="1082"/>
        <pc:sldMkLst>
          <pc:docMk/>
          <pc:sldMk cId="1318121156" sldId="335"/>
        </pc:sldMkLst>
        <pc:picChg chg="mod modCrop">
          <ac:chgData name="威綸 黃" userId="59c80f0e4e1f9020" providerId="LiveId" clId="{BE248AEA-2B2E-4377-9CE7-27A21A799E67}" dt="2023-11-06T12:31:14.470" v="986" actId="1076"/>
          <ac:picMkLst>
            <pc:docMk/>
            <pc:sldMk cId="1318121156" sldId="335"/>
            <ac:picMk id="5" creationId="{7A09D830-B17B-7C2F-4AE6-7F99A3940B60}"/>
          </ac:picMkLst>
        </pc:picChg>
      </pc:sldChg>
      <pc:sldChg chg="modSp mod setBg">
        <pc:chgData name="威綸 黃" userId="59c80f0e4e1f9020" providerId="LiveId" clId="{BE248AEA-2B2E-4377-9CE7-27A21A799E67}" dt="2023-11-06T12:38:24.484" v="1085"/>
        <pc:sldMkLst>
          <pc:docMk/>
          <pc:sldMk cId="2425434758" sldId="336"/>
        </pc:sldMkLst>
        <pc:picChg chg="mod modCrop">
          <ac:chgData name="威綸 黃" userId="59c80f0e4e1f9020" providerId="LiveId" clId="{BE248AEA-2B2E-4377-9CE7-27A21A799E67}" dt="2023-11-06T12:31:35.552" v="991" actId="1076"/>
          <ac:picMkLst>
            <pc:docMk/>
            <pc:sldMk cId="2425434758" sldId="336"/>
            <ac:picMk id="5" creationId="{8845DF46-814C-33B4-8526-958BCDB89A6E}"/>
          </ac:picMkLst>
        </pc:picChg>
      </pc:sldChg>
      <pc:sldChg chg="addSp delSp modSp new del mod ord setBg">
        <pc:chgData name="威綸 黃" userId="59c80f0e4e1f9020" providerId="LiveId" clId="{BE248AEA-2B2E-4377-9CE7-27A21A799E67}" dt="2023-11-06T13:11:34.082" v="1366" actId="2696"/>
        <pc:sldMkLst>
          <pc:docMk/>
          <pc:sldMk cId="2613395330" sldId="337"/>
        </pc:sldMkLst>
        <pc:spChg chg="del">
          <ac:chgData name="威綸 黃" userId="59c80f0e4e1f9020" providerId="LiveId" clId="{BE248AEA-2B2E-4377-9CE7-27A21A799E67}" dt="2023-11-06T13:05:24.663" v="1333" actId="478"/>
          <ac:spMkLst>
            <pc:docMk/>
            <pc:sldMk cId="2613395330" sldId="337"/>
            <ac:spMk id="2" creationId="{E928A300-3D40-C3D4-D401-2FB204FBD2D9}"/>
          </ac:spMkLst>
        </pc:spChg>
        <pc:spChg chg="del">
          <ac:chgData name="威綸 黃" userId="59c80f0e4e1f9020" providerId="LiveId" clId="{BE248AEA-2B2E-4377-9CE7-27A21A799E67}" dt="2023-11-06T13:05:25.905" v="1334" actId="478"/>
          <ac:spMkLst>
            <pc:docMk/>
            <pc:sldMk cId="2613395330" sldId="337"/>
            <ac:spMk id="3" creationId="{772E02CB-3F9B-030B-3F27-A400A0CD8E87}"/>
          </ac:spMkLst>
        </pc:spChg>
        <pc:picChg chg="add mod">
          <ac:chgData name="威綸 黃" userId="59c80f0e4e1f9020" providerId="LiveId" clId="{BE248AEA-2B2E-4377-9CE7-27A21A799E67}" dt="2023-11-06T13:05:47.291" v="1342" actId="1076"/>
          <ac:picMkLst>
            <pc:docMk/>
            <pc:sldMk cId="2613395330" sldId="337"/>
            <ac:picMk id="6" creationId="{67471520-E58C-E4EB-1C57-5AF8FA08F1C7}"/>
          </ac:picMkLst>
        </pc:picChg>
      </pc:sldChg>
      <pc:sldChg chg="addSp delSp modSp new mod setBg">
        <pc:chgData name="威綸 黃" userId="59c80f0e4e1f9020" providerId="LiveId" clId="{BE248AEA-2B2E-4377-9CE7-27A21A799E67}" dt="2023-11-06T13:11:30.994" v="1365" actId="1076"/>
        <pc:sldMkLst>
          <pc:docMk/>
          <pc:sldMk cId="3946139026" sldId="338"/>
        </pc:sldMkLst>
        <pc:spChg chg="del">
          <ac:chgData name="威綸 黃" userId="59c80f0e4e1f9020" providerId="LiveId" clId="{BE248AEA-2B2E-4377-9CE7-27A21A799E67}" dt="2023-11-06T13:09:58.733" v="1358" actId="478"/>
          <ac:spMkLst>
            <pc:docMk/>
            <pc:sldMk cId="3946139026" sldId="338"/>
            <ac:spMk id="2" creationId="{0C6FA42D-F17C-5ED5-8071-E247285C0C55}"/>
          </ac:spMkLst>
        </pc:spChg>
        <pc:spChg chg="del">
          <ac:chgData name="威綸 黃" userId="59c80f0e4e1f9020" providerId="LiveId" clId="{BE248AEA-2B2E-4377-9CE7-27A21A799E67}" dt="2023-11-06T13:10:00.420" v="1359" actId="478"/>
          <ac:spMkLst>
            <pc:docMk/>
            <pc:sldMk cId="3946139026" sldId="338"/>
            <ac:spMk id="3" creationId="{79D00449-36E5-FD07-9512-EA271CEC9F7D}"/>
          </ac:spMkLst>
        </pc:spChg>
        <pc:picChg chg="add mod">
          <ac:chgData name="威綸 黃" userId="59c80f0e4e1f9020" providerId="LiveId" clId="{BE248AEA-2B2E-4377-9CE7-27A21A799E67}" dt="2023-11-06T13:11:18.279" v="1363" actId="962"/>
          <ac:picMkLst>
            <pc:docMk/>
            <pc:sldMk cId="3946139026" sldId="338"/>
            <ac:picMk id="6" creationId="{B4887ED9-C351-4AB2-DA09-5B5504277733}"/>
          </ac:picMkLst>
        </pc:picChg>
        <pc:picChg chg="add mod">
          <ac:chgData name="威綸 黃" userId="59c80f0e4e1f9020" providerId="LiveId" clId="{BE248AEA-2B2E-4377-9CE7-27A21A799E67}" dt="2023-11-06T13:11:30.994" v="1365" actId="1076"/>
          <ac:picMkLst>
            <pc:docMk/>
            <pc:sldMk cId="3946139026" sldId="338"/>
            <ac:picMk id="7" creationId="{C9967DAE-664E-E644-FDA1-6389545EA228}"/>
          </ac:picMkLst>
        </pc:picChg>
      </pc:sldChg>
    </pc:docChg>
  </pc:docChgLst>
  <pc:docChgLst>
    <pc:chgData name="來賓使用者" providerId="Windows Live" clId="Web-{1B0AE429-4B37-4C77-8A3A-C4D7C4DC480F}"/>
    <pc:docChg chg="modSld">
      <pc:chgData name="來賓使用者" userId="" providerId="Windows Live" clId="Web-{1B0AE429-4B37-4C77-8A3A-C4D7C4DC480F}" dt="2023-11-03T15:28:48.399" v="15" actId="20577"/>
      <pc:docMkLst>
        <pc:docMk/>
      </pc:docMkLst>
      <pc:sldChg chg="modSp">
        <pc:chgData name="來賓使用者" userId="" providerId="Windows Live" clId="Web-{1B0AE429-4B37-4C77-8A3A-C4D7C4DC480F}" dt="2023-11-03T15:28:48.399" v="15" actId="20577"/>
        <pc:sldMkLst>
          <pc:docMk/>
          <pc:sldMk cId="1042948586" sldId="306"/>
        </pc:sldMkLst>
        <pc:spChg chg="mod">
          <ac:chgData name="來賓使用者" userId="" providerId="Windows Live" clId="Web-{1B0AE429-4B37-4C77-8A3A-C4D7C4DC480F}" dt="2023-11-03T15:28:48.399" v="15" actId="20577"/>
          <ac:spMkLst>
            <pc:docMk/>
            <pc:sldMk cId="1042948586" sldId="306"/>
            <ac:spMk id="2" creationId="{66D9203E-7FE2-2D31-8986-A3303419E4BD}"/>
          </ac:spMkLst>
        </pc:spChg>
      </pc:sldChg>
    </pc:docChg>
  </pc:docChgLst>
  <pc:docChgLst>
    <pc:chgData name="來賓使用者" providerId="Windows Live" clId="Web-{3C5E02A4-C7F7-4757-8FE7-2EF6234A836B}"/>
    <pc:docChg chg="sldOrd">
      <pc:chgData name="來賓使用者" userId="" providerId="Windows Live" clId="Web-{3C5E02A4-C7F7-4757-8FE7-2EF6234A836B}" dt="2023-11-04T04:14:17.012" v="0"/>
      <pc:docMkLst>
        <pc:docMk/>
      </pc:docMkLst>
      <pc:sldChg chg="ord">
        <pc:chgData name="來賓使用者" userId="" providerId="Windows Live" clId="Web-{3C5E02A4-C7F7-4757-8FE7-2EF6234A836B}" dt="2023-11-04T04:14:17.012" v="0"/>
        <pc:sldMkLst>
          <pc:docMk/>
          <pc:sldMk cId="4047057154" sldId="305"/>
        </pc:sldMkLst>
      </pc:sldChg>
    </pc:docChg>
  </pc:docChgLst>
  <pc:docChgLst>
    <pc:chgData name="來賓使用者" providerId="Windows Live" clId="Web-{B6FE374C-BC17-47C3-9BAD-90993FFEED2F}"/>
    <pc:docChg chg="addSld delSld modSld sldOrd">
      <pc:chgData name="來賓使用者" userId="" providerId="Windows Live" clId="Web-{B6FE374C-BC17-47C3-9BAD-90993FFEED2F}" dt="2023-11-06T09:14:39.523" v="51"/>
      <pc:docMkLst>
        <pc:docMk/>
      </pc:docMkLst>
      <pc:sldChg chg="modSp">
        <pc:chgData name="來賓使用者" userId="" providerId="Windows Live" clId="Web-{B6FE374C-BC17-47C3-9BAD-90993FFEED2F}" dt="2023-11-06T07:52:01.431" v="5" actId="20577"/>
        <pc:sldMkLst>
          <pc:docMk/>
          <pc:sldMk cId="511903602" sldId="321"/>
        </pc:sldMkLst>
        <pc:spChg chg="mod">
          <ac:chgData name="來賓使用者" userId="" providerId="Windows Live" clId="Web-{B6FE374C-BC17-47C3-9BAD-90993FFEED2F}" dt="2023-11-06T07:52:01.431" v="5" actId="20577"/>
          <ac:spMkLst>
            <pc:docMk/>
            <pc:sldMk cId="511903602" sldId="321"/>
            <ac:spMk id="2" creationId="{78A960D7-9286-2316-B0CA-EB0FDC60AF73}"/>
          </ac:spMkLst>
        </pc:spChg>
      </pc:sldChg>
      <pc:sldChg chg="add replId">
        <pc:chgData name="來賓使用者" userId="" providerId="Windows Live" clId="Web-{B6FE374C-BC17-47C3-9BAD-90993FFEED2F}" dt="2023-11-06T07:51:09.398" v="0"/>
        <pc:sldMkLst>
          <pc:docMk/>
          <pc:sldMk cId="1489862279" sldId="329"/>
        </pc:sldMkLst>
      </pc:sldChg>
      <pc:sldChg chg="addSp delSp modSp new">
        <pc:chgData name="來賓使用者" userId="" providerId="Windows Live" clId="Web-{B6FE374C-BC17-47C3-9BAD-90993FFEED2F}" dt="2023-11-06T07:53:41.887" v="17"/>
        <pc:sldMkLst>
          <pc:docMk/>
          <pc:sldMk cId="126097190" sldId="330"/>
        </pc:sldMkLst>
        <pc:spChg chg="mod">
          <ac:chgData name="來賓使用者" userId="" providerId="Windows Live" clId="Web-{B6FE374C-BC17-47C3-9BAD-90993FFEED2F}" dt="2023-11-06T07:52:20.291" v="11" actId="20577"/>
          <ac:spMkLst>
            <pc:docMk/>
            <pc:sldMk cId="126097190" sldId="330"/>
            <ac:spMk id="2" creationId="{331E537F-B106-24CB-3122-B0DCC3A9F4D8}"/>
          </ac:spMkLst>
        </pc:spChg>
        <pc:spChg chg="del mod">
          <ac:chgData name="來賓使用者" userId="" providerId="Windows Live" clId="Web-{B6FE374C-BC17-47C3-9BAD-90993FFEED2F}" dt="2023-11-06T07:53:41.887" v="17"/>
          <ac:spMkLst>
            <pc:docMk/>
            <pc:sldMk cId="126097190" sldId="330"/>
            <ac:spMk id="3" creationId="{3B480372-70F9-9536-EA24-F5CD60B55C30}"/>
          </ac:spMkLst>
        </pc:spChg>
        <pc:picChg chg="add mod">
          <ac:chgData name="來賓使用者" userId="" providerId="Windows Live" clId="Web-{B6FE374C-BC17-47C3-9BAD-90993FFEED2F}" dt="2023-11-06T07:53:26.371" v="15" actId="14100"/>
          <ac:picMkLst>
            <pc:docMk/>
            <pc:sldMk cId="126097190" sldId="330"/>
            <ac:picMk id="5" creationId="{65598DE5-15E2-DD42-80F6-57A30DC40B49}"/>
          </ac:picMkLst>
        </pc:picChg>
      </pc:sldChg>
      <pc:sldChg chg="addSp delSp modSp new ord">
        <pc:chgData name="來賓使用者" userId="" providerId="Windows Live" clId="Web-{B6FE374C-BC17-47C3-9BAD-90993FFEED2F}" dt="2023-11-06T08:45:29.417" v="29"/>
        <pc:sldMkLst>
          <pc:docMk/>
          <pc:sldMk cId="1231902068" sldId="331"/>
        </pc:sldMkLst>
        <pc:spChg chg="del mod">
          <ac:chgData name="來賓使用者" userId="" providerId="Windows Live" clId="Web-{B6FE374C-BC17-47C3-9BAD-90993FFEED2F}" dt="2023-11-06T08:45:03.275" v="25"/>
          <ac:spMkLst>
            <pc:docMk/>
            <pc:sldMk cId="1231902068" sldId="331"/>
            <ac:spMk id="2" creationId="{98C31AB9-7818-1908-2366-3B1176079A30}"/>
          </ac:spMkLst>
        </pc:spChg>
        <pc:spChg chg="del">
          <ac:chgData name="來賓使用者" userId="" providerId="Windows Live" clId="Web-{B6FE374C-BC17-47C3-9BAD-90993FFEED2F}" dt="2023-11-06T08:45:04.759" v="26"/>
          <ac:spMkLst>
            <pc:docMk/>
            <pc:sldMk cId="1231902068" sldId="331"/>
            <ac:spMk id="3" creationId="{95DF289A-CCC4-9BEA-63C8-F125E8DCE156}"/>
          </ac:spMkLst>
        </pc:spChg>
        <pc:spChg chg="add del mod">
          <ac:chgData name="來賓使用者" userId="" providerId="Windows Live" clId="Web-{B6FE374C-BC17-47C3-9BAD-90993FFEED2F}" dt="2023-11-06T08:45:29.417" v="29"/>
          <ac:spMkLst>
            <pc:docMk/>
            <pc:sldMk cId="1231902068" sldId="331"/>
            <ac:spMk id="7" creationId="{A82CF64A-C74F-F7ED-8FB4-10A7E3F382DE}"/>
          </ac:spMkLst>
        </pc:spChg>
        <pc:picChg chg="add mod">
          <ac:chgData name="來賓使用者" userId="" providerId="Windows Live" clId="Web-{B6FE374C-BC17-47C3-9BAD-90993FFEED2F}" dt="2023-11-06T08:45:27.058" v="28" actId="1076"/>
          <ac:picMkLst>
            <pc:docMk/>
            <pc:sldMk cId="1231902068" sldId="331"/>
            <ac:picMk id="5" creationId="{7184C193-B680-C5AD-C727-D32B129C5B57}"/>
          </ac:picMkLst>
        </pc:picChg>
      </pc:sldChg>
      <pc:sldChg chg="delSp modSp new">
        <pc:chgData name="來賓使用者" userId="" providerId="Windows Live" clId="Web-{B6FE374C-BC17-47C3-9BAD-90993FFEED2F}" dt="2023-11-06T08:46:00.060" v="33"/>
        <pc:sldMkLst>
          <pc:docMk/>
          <pc:sldMk cId="3563623077" sldId="332"/>
        </pc:sldMkLst>
        <pc:spChg chg="mod">
          <ac:chgData name="來賓使用者" userId="" providerId="Windows Live" clId="Web-{B6FE374C-BC17-47C3-9BAD-90993FFEED2F}" dt="2023-11-06T08:46:00.060" v="33"/>
          <ac:spMkLst>
            <pc:docMk/>
            <pc:sldMk cId="3563623077" sldId="332"/>
            <ac:spMk id="2" creationId="{EEE9BB42-F7E8-87B3-EBCB-7D8F38E3DFBE}"/>
          </ac:spMkLst>
        </pc:spChg>
        <pc:spChg chg="del">
          <ac:chgData name="來賓使用者" userId="" providerId="Windows Live" clId="Web-{B6FE374C-BC17-47C3-9BAD-90993FFEED2F}" dt="2023-11-06T08:45:35.949" v="30"/>
          <ac:spMkLst>
            <pc:docMk/>
            <pc:sldMk cId="3563623077" sldId="332"/>
            <ac:spMk id="3" creationId="{28C0206A-F545-C646-C31B-D0B8DDE28CD4}"/>
          </ac:spMkLst>
        </pc:spChg>
      </pc:sldChg>
      <pc:sldChg chg="delSp new">
        <pc:chgData name="來賓使用者" userId="" providerId="Windows Live" clId="Web-{B6FE374C-BC17-47C3-9BAD-90993FFEED2F}" dt="2023-11-06T09:12:06.464" v="36"/>
        <pc:sldMkLst>
          <pc:docMk/>
          <pc:sldMk cId="3261241110" sldId="333"/>
        </pc:sldMkLst>
        <pc:spChg chg="del">
          <ac:chgData name="來賓使用者" userId="" providerId="Windows Live" clId="Web-{B6FE374C-BC17-47C3-9BAD-90993FFEED2F}" dt="2023-11-06T09:12:06.464" v="36"/>
          <ac:spMkLst>
            <pc:docMk/>
            <pc:sldMk cId="3261241110" sldId="333"/>
            <ac:spMk id="2" creationId="{51B45F02-80D5-EBD8-77E2-E569E9419CC7}"/>
          </ac:spMkLst>
        </pc:spChg>
        <pc:spChg chg="del">
          <ac:chgData name="來賓使用者" userId="" providerId="Windows Live" clId="Web-{B6FE374C-BC17-47C3-9BAD-90993FFEED2F}" dt="2023-11-06T09:12:02.058" v="35"/>
          <ac:spMkLst>
            <pc:docMk/>
            <pc:sldMk cId="3261241110" sldId="333"/>
            <ac:spMk id="3" creationId="{6006E852-D04B-8EE7-4C3F-E9D46FAA6191}"/>
          </ac:spMkLst>
        </pc:spChg>
      </pc:sldChg>
      <pc:sldChg chg="new del">
        <pc:chgData name="來賓使用者" userId="" providerId="Windows Live" clId="Web-{B6FE374C-BC17-47C3-9BAD-90993FFEED2F}" dt="2023-11-06T09:12:56.046" v="38"/>
        <pc:sldMkLst>
          <pc:docMk/>
          <pc:sldMk cId="1413075622" sldId="334"/>
        </pc:sldMkLst>
      </pc:sldChg>
      <pc:sldChg chg="new del">
        <pc:chgData name="來賓使用者" userId="" providerId="Windows Live" clId="Web-{B6FE374C-BC17-47C3-9BAD-90993FFEED2F}" dt="2023-11-06T09:13:23.767" v="40"/>
        <pc:sldMkLst>
          <pc:docMk/>
          <pc:sldMk cId="2851618673" sldId="334"/>
        </pc:sldMkLst>
      </pc:sldChg>
      <pc:sldChg chg="delSp modSp new">
        <pc:chgData name="來賓使用者" userId="" providerId="Windows Live" clId="Web-{B6FE374C-BC17-47C3-9BAD-90993FFEED2F}" dt="2023-11-06T09:13:45.878" v="45"/>
        <pc:sldMkLst>
          <pc:docMk/>
          <pc:sldMk cId="3982228094" sldId="334"/>
        </pc:sldMkLst>
        <pc:spChg chg="mod">
          <ac:chgData name="來賓使用者" userId="" providerId="Windows Live" clId="Web-{B6FE374C-BC17-47C3-9BAD-90993FFEED2F}" dt="2023-11-06T09:13:45.878" v="45"/>
          <ac:spMkLst>
            <pc:docMk/>
            <pc:sldMk cId="3982228094" sldId="334"/>
            <ac:spMk id="2" creationId="{1AA5812F-770F-2974-C34C-CA70D78A9A68}"/>
          </ac:spMkLst>
        </pc:spChg>
        <pc:spChg chg="del">
          <ac:chgData name="來賓使用者" userId="" providerId="Windows Live" clId="Web-{B6FE374C-BC17-47C3-9BAD-90993FFEED2F}" dt="2023-11-06T09:13:36.331" v="43"/>
          <ac:spMkLst>
            <pc:docMk/>
            <pc:sldMk cId="3982228094" sldId="334"/>
            <ac:spMk id="3" creationId="{B8F93F94-70D3-A7FF-0B91-EE8F29F3C993}"/>
          </ac:spMkLst>
        </pc:spChg>
      </pc:sldChg>
      <pc:sldChg chg="addSp modSp new">
        <pc:chgData name="來賓使用者" userId="" providerId="Windows Live" clId="Web-{B6FE374C-BC17-47C3-9BAD-90993FFEED2F}" dt="2023-11-06T09:14:24.944" v="49"/>
        <pc:sldMkLst>
          <pc:docMk/>
          <pc:sldMk cId="1318121156" sldId="335"/>
        </pc:sldMkLst>
        <pc:picChg chg="add mod">
          <ac:chgData name="來賓使用者" userId="" providerId="Windows Live" clId="Web-{B6FE374C-BC17-47C3-9BAD-90993FFEED2F}" dt="2023-11-06T09:14:24.944" v="49"/>
          <ac:picMkLst>
            <pc:docMk/>
            <pc:sldMk cId="1318121156" sldId="335"/>
            <ac:picMk id="5" creationId="{7A09D830-B17B-7C2F-4AE6-7F99A3940B60}"/>
          </ac:picMkLst>
        </pc:picChg>
      </pc:sldChg>
      <pc:sldChg chg="new del">
        <pc:chgData name="來賓使用者" userId="" providerId="Windows Live" clId="Web-{B6FE374C-BC17-47C3-9BAD-90993FFEED2F}" dt="2023-11-06T09:13:54.645" v="47"/>
        <pc:sldMkLst>
          <pc:docMk/>
          <pc:sldMk cId="2443471061" sldId="335"/>
        </pc:sldMkLst>
      </pc:sldChg>
      <pc:sldChg chg="addSp modSp new">
        <pc:chgData name="來賓使用者" userId="" providerId="Windows Live" clId="Web-{B6FE374C-BC17-47C3-9BAD-90993FFEED2F}" dt="2023-11-06T09:14:39.523" v="51"/>
        <pc:sldMkLst>
          <pc:docMk/>
          <pc:sldMk cId="2425434758" sldId="336"/>
        </pc:sldMkLst>
        <pc:picChg chg="add mod">
          <ac:chgData name="來賓使用者" userId="" providerId="Windows Live" clId="Web-{B6FE374C-BC17-47C3-9BAD-90993FFEED2F}" dt="2023-11-06T09:14:39.523" v="51"/>
          <ac:picMkLst>
            <pc:docMk/>
            <pc:sldMk cId="2425434758" sldId="336"/>
            <ac:picMk id="5" creationId="{8845DF46-814C-33B4-8526-958BCDB89A6E}"/>
          </ac:picMkLst>
        </pc:picChg>
      </pc:sldChg>
    </pc:docChg>
  </pc:docChgLst>
  <pc:docChgLst>
    <pc:chgData name="來賓使用者" providerId="Windows Live" clId="Web-{DE306FCC-A887-43F1-B806-225C5DC88A4B}"/>
    <pc:docChg chg="sldOrd">
      <pc:chgData name="來賓使用者" userId="" providerId="Windows Live" clId="Web-{DE306FCC-A887-43F1-B806-225C5DC88A4B}" dt="2024-01-07T14:12:11.306" v="0"/>
      <pc:docMkLst>
        <pc:docMk/>
      </pc:docMkLst>
      <pc:sldChg chg="ord">
        <pc:chgData name="來賓使用者" userId="" providerId="Windows Live" clId="Web-{DE306FCC-A887-43F1-B806-225C5DC88A4B}" dt="2024-01-07T14:12:11.306" v="0"/>
        <pc:sldMkLst>
          <pc:docMk/>
          <pc:sldMk cId="3946139026" sldId="338"/>
        </pc:sldMkLst>
      </pc:sldChg>
    </pc:docChg>
  </pc:docChgLst>
  <pc:docChgLst>
    <pc:chgData name="來賓使用者" providerId="Windows Live" clId="Web-{E48BE1D8-82A5-42D4-9C5C-6AF540F9D047}"/>
    <pc:docChg chg="sldOrd">
      <pc:chgData name="來賓使用者" userId="" providerId="Windows Live" clId="Web-{E48BE1D8-82A5-42D4-9C5C-6AF540F9D047}" dt="2023-11-06T10:55:10.808" v="1"/>
      <pc:docMkLst>
        <pc:docMk/>
      </pc:docMkLst>
      <pc:sldChg chg="ord">
        <pc:chgData name="來賓使用者" userId="" providerId="Windows Live" clId="Web-{E48BE1D8-82A5-42D4-9C5C-6AF540F9D047}" dt="2023-11-06T10:55:10.808" v="1"/>
        <pc:sldMkLst>
          <pc:docMk/>
          <pc:sldMk cId="1489862279" sldId="329"/>
        </pc:sldMkLst>
      </pc:sldChg>
    </pc:docChg>
  </pc:docChgLst>
  <pc:docChgLst>
    <pc:chgData name="來賓使用者" providerId="Windows Live" clId="Web-{73F21561-6074-418D-8237-0615C469632C}"/>
    <pc:docChg chg="delSld modSld">
      <pc:chgData name="來賓使用者" userId="" providerId="Windows Live" clId="Web-{73F21561-6074-418D-8237-0615C469632C}" dt="2023-11-06T10:32:45.871" v="24" actId="1076"/>
      <pc:docMkLst>
        <pc:docMk/>
      </pc:docMkLst>
      <pc:sldChg chg="addSp modSp">
        <pc:chgData name="來賓使用者" userId="" providerId="Windows Live" clId="Web-{73F21561-6074-418D-8237-0615C469632C}" dt="2023-11-06T10:32:00.183" v="22" actId="1076"/>
        <pc:sldMkLst>
          <pc:docMk/>
          <pc:sldMk cId="4047057154" sldId="305"/>
        </pc:sldMkLst>
        <pc:picChg chg="add mod">
          <ac:chgData name="來賓使用者" userId="" providerId="Windows Live" clId="Web-{73F21561-6074-418D-8237-0615C469632C}" dt="2023-11-06T10:32:00.183" v="22" actId="1076"/>
          <ac:picMkLst>
            <pc:docMk/>
            <pc:sldMk cId="4047057154" sldId="305"/>
            <ac:picMk id="2" creationId="{1B16B3B0-C0AC-9E25-BD2F-28265A2F01D0}"/>
          </ac:picMkLst>
        </pc:picChg>
      </pc:sldChg>
      <pc:sldChg chg="del">
        <pc:chgData name="來賓使用者" userId="" providerId="Windows Live" clId="Web-{73F21561-6074-418D-8237-0615C469632C}" dt="2023-11-06T10:15:14.192" v="0"/>
        <pc:sldMkLst>
          <pc:docMk/>
          <pc:sldMk cId="3261241110" sldId="333"/>
        </pc:sldMkLst>
      </pc:sldChg>
      <pc:sldChg chg="delSp modSp">
        <pc:chgData name="來賓使用者" userId="" providerId="Windows Live" clId="Web-{73F21561-6074-418D-8237-0615C469632C}" dt="2023-11-06T10:21:07.043" v="7" actId="14100"/>
        <pc:sldMkLst>
          <pc:docMk/>
          <pc:sldMk cId="1318121156" sldId="335"/>
        </pc:sldMkLst>
        <pc:spChg chg="del">
          <ac:chgData name="來賓使用者" userId="" providerId="Windows Live" clId="Web-{73F21561-6074-418D-8237-0615C469632C}" dt="2023-11-06T10:20:57.715" v="2"/>
          <ac:spMkLst>
            <pc:docMk/>
            <pc:sldMk cId="1318121156" sldId="335"/>
            <ac:spMk id="2" creationId="{F05A4684-7A28-EC62-664A-4E77B49F889D}"/>
          </ac:spMkLst>
        </pc:spChg>
        <pc:spChg chg="del">
          <ac:chgData name="來賓使用者" userId="" providerId="Windows Live" clId="Web-{73F21561-6074-418D-8237-0615C469632C}" dt="2023-11-06T10:21:01.325" v="3"/>
          <ac:spMkLst>
            <pc:docMk/>
            <pc:sldMk cId="1318121156" sldId="335"/>
            <ac:spMk id="3" creationId="{84449E8D-5AE3-DD01-8866-770E7E91ACE1}"/>
          </ac:spMkLst>
        </pc:spChg>
        <pc:picChg chg="mod">
          <ac:chgData name="來賓使用者" userId="" providerId="Windows Live" clId="Web-{73F21561-6074-418D-8237-0615C469632C}" dt="2023-11-06T10:21:07.043" v="7" actId="14100"/>
          <ac:picMkLst>
            <pc:docMk/>
            <pc:sldMk cId="1318121156" sldId="335"/>
            <ac:picMk id="5" creationId="{7A09D830-B17B-7C2F-4AE6-7F99A3940B60}"/>
          </ac:picMkLst>
        </pc:picChg>
      </pc:sldChg>
      <pc:sldChg chg="delSp modSp">
        <pc:chgData name="來賓使用者" userId="" providerId="Windows Live" clId="Web-{73F21561-6074-418D-8237-0615C469632C}" dt="2023-11-06T10:32:45.871" v="24" actId="1076"/>
        <pc:sldMkLst>
          <pc:docMk/>
          <pc:sldMk cId="2425434758" sldId="336"/>
        </pc:sldMkLst>
        <pc:spChg chg="del">
          <ac:chgData name="來賓使用者" userId="" providerId="Windows Live" clId="Web-{73F21561-6074-418D-8237-0615C469632C}" dt="2023-11-06T10:21:17.200" v="8"/>
          <ac:spMkLst>
            <pc:docMk/>
            <pc:sldMk cId="2425434758" sldId="336"/>
            <ac:spMk id="2" creationId="{B9A49A87-2C23-7E5D-0BAD-73B83FCE9B41}"/>
          </ac:spMkLst>
        </pc:spChg>
        <pc:spChg chg="del mod">
          <ac:chgData name="來賓使用者" userId="" providerId="Windows Live" clId="Web-{73F21561-6074-418D-8237-0615C469632C}" dt="2023-11-06T10:21:35.482" v="14"/>
          <ac:spMkLst>
            <pc:docMk/>
            <pc:sldMk cId="2425434758" sldId="336"/>
            <ac:spMk id="3" creationId="{F448A7C7-6428-6E68-B364-58F54AA7CBAF}"/>
          </ac:spMkLst>
        </pc:spChg>
        <pc:picChg chg="mod">
          <ac:chgData name="來賓使用者" userId="" providerId="Windows Live" clId="Web-{73F21561-6074-418D-8237-0615C469632C}" dt="2023-11-06T10:32:45.871" v="24" actId="1076"/>
          <ac:picMkLst>
            <pc:docMk/>
            <pc:sldMk cId="2425434758" sldId="336"/>
            <ac:picMk id="5" creationId="{8845DF46-814C-33B4-8526-958BCDB89A6E}"/>
          </ac:picMkLst>
        </pc:picChg>
      </pc:sldChg>
    </pc:docChg>
  </pc:docChgLst>
  <pc:docChgLst>
    <pc:chgData name="威綸 黃" userId="59c80f0e4e1f9020" providerId="LiveId" clId="{352BB47E-7389-4A28-AA54-4BADB10FF2BA}"/>
    <pc:docChg chg="undo redo custSel addSld delSld modSld modMainMaster">
      <pc:chgData name="威綸 黃" userId="59c80f0e4e1f9020" providerId="LiveId" clId="{352BB47E-7389-4A28-AA54-4BADB10FF2BA}" dt="2024-01-09T01:15:35.719" v="499" actId="20577"/>
      <pc:docMkLst>
        <pc:docMk/>
      </pc:docMkLst>
      <pc:sldChg chg="modSp mod setBg">
        <pc:chgData name="威綸 黃" userId="59c80f0e4e1f9020" providerId="LiveId" clId="{352BB47E-7389-4A28-AA54-4BADB10FF2BA}" dt="2024-01-09T01:15:35.719" v="499" actId="20577"/>
        <pc:sldMkLst>
          <pc:docMk/>
          <pc:sldMk cId="0" sldId="256"/>
        </pc:sldMkLst>
        <pc:spChg chg="mod">
          <ac:chgData name="威綸 黃" userId="59c80f0e4e1f9020" providerId="LiveId" clId="{352BB47E-7389-4A28-AA54-4BADB10FF2BA}" dt="2024-01-09T01:15:35.719" v="499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del mod">
        <pc:chgData name="威綸 黃" userId="59c80f0e4e1f9020" providerId="LiveId" clId="{352BB47E-7389-4A28-AA54-4BADB10FF2BA}" dt="2024-01-07T13:17:45.522" v="86" actId="47"/>
        <pc:sldMkLst>
          <pc:docMk/>
          <pc:sldMk cId="3442650341" sldId="268"/>
        </pc:sldMkLst>
        <pc:spChg chg="mod">
          <ac:chgData name="威綸 黃" userId="59c80f0e4e1f9020" providerId="LiveId" clId="{352BB47E-7389-4A28-AA54-4BADB10FF2BA}" dt="2024-01-07T13:13:35.519" v="31" actId="20577"/>
          <ac:spMkLst>
            <pc:docMk/>
            <pc:sldMk cId="3442650341" sldId="268"/>
            <ac:spMk id="18" creationId="{3D168C34-8B91-F92F-5CCC-4BF1D112E9AD}"/>
          </ac:spMkLst>
        </pc:spChg>
      </pc:sldChg>
      <pc:sldChg chg="setBg">
        <pc:chgData name="威綸 黃" userId="59c80f0e4e1f9020" providerId="LiveId" clId="{352BB47E-7389-4A28-AA54-4BADB10FF2BA}" dt="2024-01-07T13:21:31.009" v="142"/>
        <pc:sldMkLst>
          <pc:docMk/>
          <pc:sldMk cId="1051725656" sldId="269"/>
        </pc:sldMkLst>
      </pc:sldChg>
      <pc:sldChg chg="modSp mod setBg">
        <pc:chgData name="威綸 黃" userId="59c80f0e4e1f9020" providerId="LiveId" clId="{352BB47E-7389-4A28-AA54-4BADB10FF2BA}" dt="2024-01-07T13:21:31.009" v="142"/>
        <pc:sldMkLst>
          <pc:docMk/>
          <pc:sldMk cId="2593086070" sldId="279"/>
        </pc:sldMkLst>
        <pc:spChg chg="mod">
          <ac:chgData name="威綸 黃" userId="59c80f0e4e1f9020" providerId="LiveId" clId="{352BB47E-7389-4A28-AA54-4BADB10FF2BA}" dt="2024-01-07T13:18:17.447" v="93"/>
          <ac:spMkLst>
            <pc:docMk/>
            <pc:sldMk cId="2593086070" sldId="279"/>
            <ac:spMk id="4" creationId="{2E820653-C38D-699A-0DC2-A8A03CF20D62}"/>
          </ac:spMkLst>
        </pc:spChg>
      </pc:sldChg>
      <pc:sldChg chg="addSp delSp modSp mod setBg">
        <pc:chgData name="威綸 黃" userId="59c80f0e4e1f9020" providerId="LiveId" clId="{352BB47E-7389-4A28-AA54-4BADB10FF2BA}" dt="2024-01-07T13:27:10.106" v="265" actId="478"/>
        <pc:sldMkLst>
          <pc:docMk/>
          <pc:sldMk cId="167483344" sldId="280"/>
        </pc:sldMkLst>
        <pc:spChg chg="del">
          <ac:chgData name="威綸 黃" userId="59c80f0e4e1f9020" providerId="LiveId" clId="{352BB47E-7389-4A28-AA54-4BADB10FF2BA}" dt="2024-01-07T13:27:08.579" v="264" actId="478"/>
          <ac:spMkLst>
            <pc:docMk/>
            <pc:sldMk cId="167483344" sldId="280"/>
            <ac:spMk id="2" creationId="{1FC166DC-5950-CDB3-C933-2C207338EB7B}"/>
          </ac:spMkLst>
        </pc:spChg>
        <pc:spChg chg="del">
          <ac:chgData name="威綸 黃" userId="59c80f0e4e1f9020" providerId="LiveId" clId="{352BB47E-7389-4A28-AA54-4BADB10FF2BA}" dt="2024-01-07T13:27:10.106" v="265" actId="478"/>
          <ac:spMkLst>
            <pc:docMk/>
            <pc:sldMk cId="167483344" sldId="280"/>
            <ac:spMk id="3" creationId="{DEF33B9A-C39A-F639-4312-AA9C71C35332}"/>
          </ac:spMkLst>
        </pc:spChg>
        <pc:spChg chg="mod">
          <ac:chgData name="威綸 黃" userId="59c80f0e4e1f9020" providerId="LiveId" clId="{352BB47E-7389-4A28-AA54-4BADB10FF2BA}" dt="2024-01-07T13:17:56.204" v="87"/>
          <ac:spMkLst>
            <pc:docMk/>
            <pc:sldMk cId="167483344" sldId="280"/>
            <ac:spMk id="5" creationId="{F66EA245-88FB-9DE2-0E8E-4E6CA24ABAD8}"/>
          </ac:spMkLst>
        </pc:spChg>
        <pc:spChg chg="add mod">
          <ac:chgData name="威綸 黃" userId="59c80f0e4e1f9020" providerId="LiveId" clId="{352BB47E-7389-4A28-AA54-4BADB10FF2BA}" dt="2024-01-07T13:27:08.579" v="264" actId="478"/>
          <ac:spMkLst>
            <pc:docMk/>
            <pc:sldMk cId="167483344" sldId="280"/>
            <ac:spMk id="7" creationId="{BB8F6866-D517-6D1C-D615-65A653AFF5F6}"/>
          </ac:spMkLst>
        </pc:spChg>
        <pc:spChg chg="add mod">
          <ac:chgData name="威綸 黃" userId="59c80f0e4e1f9020" providerId="LiveId" clId="{352BB47E-7389-4A28-AA54-4BADB10FF2BA}" dt="2024-01-07T13:27:10.106" v="265" actId="478"/>
          <ac:spMkLst>
            <pc:docMk/>
            <pc:sldMk cId="167483344" sldId="280"/>
            <ac:spMk id="10" creationId="{81AD7FE9-A3BB-B6F2-54CA-6E5B9B35F20F}"/>
          </ac:spMkLst>
        </pc:spChg>
      </pc:sldChg>
      <pc:sldChg chg="modSp mod setBg">
        <pc:chgData name="威綸 黃" userId="59c80f0e4e1f9020" providerId="LiveId" clId="{352BB47E-7389-4A28-AA54-4BADB10FF2BA}" dt="2024-01-07T13:21:31.009" v="142"/>
        <pc:sldMkLst>
          <pc:docMk/>
          <pc:sldMk cId="1421195870" sldId="283"/>
        </pc:sldMkLst>
        <pc:spChg chg="mod">
          <ac:chgData name="威綸 黃" userId="59c80f0e4e1f9020" providerId="LiveId" clId="{352BB47E-7389-4A28-AA54-4BADB10FF2BA}" dt="2024-01-07T13:19:42.060" v="126"/>
          <ac:spMkLst>
            <pc:docMk/>
            <pc:sldMk cId="1421195870" sldId="283"/>
            <ac:spMk id="8" creationId="{B4ACEC75-B7F2-6834-A850-C5147CB0304D}"/>
          </ac:spMkLst>
        </pc:spChg>
        <pc:spChg chg="mod">
          <ac:chgData name="威綸 黃" userId="59c80f0e4e1f9020" providerId="LiveId" clId="{352BB47E-7389-4A28-AA54-4BADB10FF2BA}" dt="2024-01-07T13:19:12.822" v="125"/>
          <ac:spMkLst>
            <pc:docMk/>
            <pc:sldMk cId="1421195870" sldId="283"/>
            <ac:spMk id="16" creationId="{071475A9-8344-CF3C-DEA8-D39596B2F1D4}"/>
          </ac:spMkLst>
        </pc:spChg>
      </pc:sldChg>
      <pc:sldChg chg="addSp delSp modSp mod setBg">
        <pc:chgData name="威綸 黃" userId="59c80f0e4e1f9020" providerId="LiveId" clId="{352BB47E-7389-4A28-AA54-4BADB10FF2BA}" dt="2024-01-07T14:01:16.094" v="446" actId="478"/>
        <pc:sldMkLst>
          <pc:docMk/>
          <pc:sldMk cId="3290882122" sldId="284"/>
        </pc:sldMkLst>
        <pc:spChg chg="del">
          <ac:chgData name="威綸 黃" userId="59c80f0e4e1f9020" providerId="LiveId" clId="{352BB47E-7389-4A28-AA54-4BADB10FF2BA}" dt="2024-01-07T14:01:15.071" v="445" actId="478"/>
          <ac:spMkLst>
            <pc:docMk/>
            <pc:sldMk cId="3290882122" sldId="284"/>
            <ac:spMk id="2" creationId="{1FC166DC-5950-CDB3-C933-2C207338EB7B}"/>
          </ac:spMkLst>
        </pc:spChg>
        <pc:spChg chg="del">
          <ac:chgData name="威綸 黃" userId="59c80f0e4e1f9020" providerId="LiveId" clId="{352BB47E-7389-4A28-AA54-4BADB10FF2BA}" dt="2024-01-07T14:01:16.094" v="446" actId="478"/>
          <ac:spMkLst>
            <pc:docMk/>
            <pc:sldMk cId="3290882122" sldId="284"/>
            <ac:spMk id="3" creationId="{DEF33B9A-C39A-F639-4312-AA9C71C35332}"/>
          </ac:spMkLst>
        </pc:spChg>
        <pc:spChg chg="add mod">
          <ac:chgData name="威綸 黃" userId="59c80f0e4e1f9020" providerId="LiveId" clId="{352BB47E-7389-4A28-AA54-4BADB10FF2BA}" dt="2024-01-07T14:01:15.071" v="445" actId="478"/>
          <ac:spMkLst>
            <pc:docMk/>
            <pc:sldMk cId="3290882122" sldId="284"/>
            <ac:spMk id="6" creationId="{D371D32B-F62D-3CD5-C6AC-316B5CE042F0}"/>
          </ac:spMkLst>
        </pc:spChg>
        <pc:spChg chg="mod">
          <ac:chgData name="威綸 黃" userId="59c80f0e4e1f9020" providerId="LiveId" clId="{352BB47E-7389-4A28-AA54-4BADB10FF2BA}" dt="2024-01-07T13:20:16.646" v="130"/>
          <ac:spMkLst>
            <pc:docMk/>
            <pc:sldMk cId="3290882122" sldId="284"/>
            <ac:spMk id="8" creationId="{B4ACEC75-B7F2-6834-A850-C5147CB0304D}"/>
          </ac:spMkLst>
        </pc:spChg>
        <pc:spChg chg="add mod">
          <ac:chgData name="威綸 黃" userId="59c80f0e4e1f9020" providerId="LiveId" clId="{352BB47E-7389-4A28-AA54-4BADB10FF2BA}" dt="2024-01-07T14:01:16.094" v="446" actId="478"/>
          <ac:spMkLst>
            <pc:docMk/>
            <pc:sldMk cId="3290882122" sldId="284"/>
            <ac:spMk id="9" creationId="{F852A1F9-5E20-FD17-3372-6A58B02869AF}"/>
          </ac:spMkLst>
        </pc:spChg>
        <pc:spChg chg="mod">
          <ac:chgData name="威綸 黃" userId="59c80f0e4e1f9020" providerId="LiveId" clId="{352BB47E-7389-4A28-AA54-4BADB10FF2BA}" dt="2024-01-07T13:20:35.784" v="133"/>
          <ac:spMkLst>
            <pc:docMk/>
            <pc:sldMk cId="3290882122" sldId="284"/>
            <ac:spMk id="16" creationId="{071475A9-8344-CF3C-DEA8-D39596B2F1D4}"/>
          </ac:spMkLst>
        </pc:spChg>
      </pc:sldChg>
      <pc:sldChg chg="add del setBg">
        <pc:chgData name="威綸 黃" userId="59c80f0e4e1f9020" providerId="LiveId" clId="{352BB47E-7389-4A28-AA54-4BADB10FF2BA}" dt="2024-01-07T13:21:31.009" v="142"/>
        <pc:sldMkLst>
          <pc:docMk/>
          <pc:sldMk cId="552077732" sldId="297"/>
        </pc:sldMkLst>
      </pc:sldChg>
      <pc:sldChg chg="setBg">
        <pc:chgData name="威綸 黃" userId="59c80f0e4e1f9020" providerId="LiveId" clId="{352BB47E-7389-4A28-AA54-4BADB10FF2BA}" dt="2024-01-07T13:21:31.009" v="142"/>
        <pc:sldMkLst>
          <pc:docMk/>
          <pc:sldMk cId="638473709" sldId="299"/>
        </pc:sldMkLst>
      </pc:sldChg>
      <pc:sldChg chg="del">
        <pc:chgData name="威綸 黃" userId="59c80f0e4e1f9020" providerId="LiveId" clId="{352BB47E-7389-4A28-AA54-4BADB10FF2BA}" dt="2024-01-07T13:18:05.092" v="88" actId="47"/>
        <pc:sldMkLst>
          <pc:docMk/>
          <pc:sldMk cId="1204219457" sldId="300"/>
        </pc:sldMkLst>
      </pc:sldChg>
      <pc:sldChg chg="addSp delSp modSp add del mod setBg">
        <pc:chgData name="威綸 黃" userId="59c80f0e4e1f9020" providerId="LiveId" clId="{352BB47E-7389-4A28-AA54-4BADB10FF2BA}" dt="2024-01-07T13:26:38.871" v="261" actId="20577"/>
        <pc:sldMkLst>
          <pc:docMk/>
          <pc:sldMk cId="3609473094" sldId="301"/>
        </pc:sldMkLst>
        <pc:spChg chg="mod">
          <ac:chgData name="威綸 黃" userId="59c80f0e4e1f9020" providerId="LiveId" clId="{352BB47E-7389-4A28-AA54-4BADB10FF2BA}" dt="2024-01-07T13:26:38.871" v="261" actId="20577"/>
          <ac:spMkLst>
            <pc:docMk/>
            <pc:sldMk cId="3609473094" sldId="301"/>
            <ac:spMk id="3" creationId="{BC76CD9D-AA53-A53F-DAC4-DB278924F582}"/>
          </ac:spMkLst>
        </pc:spChg>
        <pc:spChg chg="add del">
          <ac:chgData name="威綸 黃" userId="59c80f0e4e1f9020" providerId="LiveId" clId="{352BB47E-7389-4A28-AA54-4BADB10FF2BA}" dt="2024-01-07T13:23:02.581" v="149"/>
          <ac:spMkLst>
            <pc:docMk/>
            <pc:sldMk cId="3609473094" sldId="301"/>
            <ac:spMk id="5" creationId="{8FF689AF-6342-3945-1526-5ADF506A4C6E}"/>
          </ac:spMkLst>
        </pc:spChg>
        <pc:spChg chg="add del">
          <ac:chgData name="威綸 黃" userId="59c80f0e4e1f9020" providerId="LiveId" clId="{352BB47E-7389-4A28-AA54-4BADB10FF2BA}" dt="2024-01-07T13:23:11.107" v="152"/>
          <ac:spMkLst>
            <pc:docMk/>
            <pc:sldMk cId="3609473094" sldId="301"/>
            <ac:spMk id="6" creationId="{5EE428CF-B0E0-F45D-ADE6-CC052BC7F9C2}"/>
          </ac:spMkLst>
        </pc:spChg>
      </pc:sldChg>
      <pc:sldChg chg="modSp mod setBg">
        <pc:chgData name="威綸 黃" userId="59c80f0e4e1f9020" providerId="LiveId" clId="{352BB47E-7389-4A28-AA54-4BADB10FF2BA}" dt="2024-01-07T13:21:31.009" v="142"/>
        <pc:sldMkLst>
          <pc:docMk/>
          <pc:sldMk cId="1272601623" sldId="303"/>
        </pc:sldMkLst>
        <pc:spChg chg="mod">
          <ac:chgData name="威綸 黃" userId="59c80f0e4e1f9020" providerId="LiveId" clId="{352BB47E-7389-4A28-AA54-4BADB10FF2BA}" dt="2024-01-07T13:18:31.688" v="96"/>
          <ac:spMkLst>
            <pc:docMk/>
            <pc:sldMk cId="1272601623" sldId="303"/>
            <ac:spMk id="4" creationId="{2E820653-C38D-699A-0DC2-A8A03CF20D62}"/>
          </ac:spMkLst>
        </pc:spChg>
      </pc:sldChg>
      <pc:sldChg chg="del">
        <pc:chgData name="威綸 黃" userId="59c80f0e4e1f9020" providerId="LiveId" clId="{352BB47E-7389-4A28-AA54-4BADB10FF2BA}" dt="2024-01-07T13:18:38.335" v="97" actId="47"/>
        <pc:sldMkLst>
          <pc:docMk/>
          <pc:sldMk cId="3772479781" sldId="304"/>
        </pc:sldMkLst>
      </pc:sldChg>
      <pc:sldChg chg="addSp delSp modSp mod setBg">
        <pc:chgData name="威綸 黃" userId="59c80f0e4e1f9020" providerId="LiveId" clId="{352BB47E-7389-4A28-AA54-4BADB10FF2BA}" dt="2024-01-07T13:59:55.608" v="440" actId="14100"/>
        <pc:sldMkLst>
          <pc:docMk/>
          <pc:sldMk cId="4047057154" sldId="305"/>
        </pc:sldMkLst>
        <pc:spChg chg="add del">
          <ac:chgData name="威綸 黃" userId="59c80f0e4e1f9020" providerId="LiveId" clId="{352BB47E-7389-4A28-AA54-4BADB10FF2BA}" dt="2024-01-07T13:55:49.286" v="432" actId="478"/>
          <ac:spMkLst>
            <pc:docMk/>
            <pc:sldMk cId="4047057154" sldId="305"/>
            <ac:spMk id="5" creationId="{4E699862-A559-874A-E98F-4C75EFEB999B}"/>
          </ac:spMkLst>
        </pc:spChg>
        <pc:picChg chg="del">
          <ac:chgData name="威綸 黃" userId="59c80f0e4e1f9020" providerId="LiveId" clId="{352BB47E-7389-4A28-AA54-4BADB10FF2BA}" dt="2024-01-07T13:54:48.501" v="424" actId="478"/>
          <ac:picMkLst>
            <pc:docMk/>
            <pc:sldMk cId="4047057154" sldId="305"/>
            <ac:picMk id="2" creationId="{1B16B3B0-C0AC-9E25-BD2F-28265A2F01D0}"/>
          </ac:picMkLst>
        </pc:picChg>
        <pc:picChg chg="add del mod">
          <ac:chgData name="威綸 黃" userId="59c80f0e4e1f9020" providerId="LiveId" clId="{352BB47E-7389-4A28-AA54-4BADB10FF2BA}" dt="2024-01-07T13:55:50.199" v="433" actId="478"/>
          <ac:picMkLst>
            <pc:docMk/>
            <pc:sldMk cId="4047057154" sldId="305"/>
            <ac:picMk id="3" creationId="{822068A5-837D-3A8A-55C9-4FC7E0298A74}"/>
          </ac:picMkLst>
        </pc:picChg>
        <pc:picChg chg="add del">
          <ac:chgData name="威綸 黃" userId="59c80f0e4e1f9020" providerId="LiveId" clId="{352BB47E-7389-4A28-AA54-4BADB10FF2BA}" dt="2024-01-07T13:56:40.837" v="435" actId="478"/>
          <ac:picMkLst>
            <pc:docMk/>
            <pc:sldMk cId="4047057154" sldId="305"/>
            <ac:picMk id="7" creationId="{39526401-227F-D734-29F9-B621B87E50AC}"/>
          </ac:picMkLst>
        </pc:picChg>
        <pc:picChg chg="add mod">
          <ac:chgData name="威綸 黃" userId="59c80f0e4e1f9020" providerId="LiveId" clId="{352BB47E-7389-4A28-AA54-4BADB10FF2BA}" dt="2024-01-07T13:59:55.608" v="440" actId="14100"/>
          <ac:picMkLst>
            <pc:docMk/>
            <pc:sldMk cId="4047057154" sldId="305"/>
            <ac:picMk id="9" creationId="{7753D186-8791-E423-E5A0-AE7A58277C67}"/>
          </ac:picMkLst>
        </pc:picChg>
      </pc:sldChg>
      <pc:sldChg chg="del">
        <pc:chgData name="威綸 黃" userId="59c80f0e4e1f9020" providerId="LiveId" clId="{352BB47E-7389-4A28-AA54-4BADB10FF2BA}" dt="2024-01-07T13:18:07.478" v="89" actId="47"/>
        <pc:sldMkLst>
          <pc:docMk/>
          <pc:sldMk cId="2548835318" sldId="307"/>
        </pc:sldMkLst>
      </pc:sldChg>
      <pc:sldChg chg="del">
        <pc:chgData name="威綸 黃" userId="59c80f0e4e1f9020" providerId="LiveId" clId="{352BB47E-7389-4A28-AA54-4BADB10FF2BA}" dt="2024-01-07T13:18:08.321" v="90" actId="47"/>
        <pc:sldMkLst>
          <pc:docMk/>
          <pc:sldMk cId="813109560" sldId="308"/>
        </pc:sldMkLst>
      </pc:sldChg>
      <pc:sldChg chg="addSp delSp modSp add del mod setBg chgLayout">
        <pc:chgData name="威綸 黃" userId="59c80f0e4e1f9020" providerId="LiveId" clId="{352BB47E-7389-4A28-AA54-4BADB10FF2BA}" dt="2024-01-07T13:29:13.753" v="294" actId="20577"/>
        <pc:sldMkLst>
          <pc:docMk/>
          <pc:sldMk cId="4135237775" sldId="309"/>
        </pc:sldMkLst>
        <pc:spChg chg="del mod">
          <ac:chgData name="威綸 黃" userId="59c80f0e4e1f9020" providerId="LiveId" clId="{352BB47E-7389-4A28-AA54-4BADB10FF2BA}" dt="2024-01-07T13:27:41.647" v="267" actId="478"/>
          <ac:spMkLst>
            <pc:docMk/>
            <pc:sldMk cId="4135237775" sldId="309"/>
            <ac:spMk id="2" creationId="{722874F0-83C4-A5BF-46E6-17A75D1BC731}"/>
          </ac:spMkLst>
        </pc:spChg>
        <pc:spChg chg="add del mod ord">
          <ac:chgData name="威綸 黃" userId="59c80f0e4e1f9020" providerId="LiveId" clId="{352BB47E-7389-4A28-AA54-4BADB10FF2BA}" dt="2024-01-07T13:28:10.925" v="272" actId="478"/>
          <ac:spMkLst>
            <pc:docMk/>
            <pc:sldMk cId="4135237775" sldId="309"/>
            <ac:spMk id="3" creationId="{21705EDE-F941-8A29-D39F-439AEE8D05DE}"/>
          </ac:spMkLst>
        </pc:spChg>
        <pc:spChg chg="mod ord">
          <ac:chgData name="威綸 黃" userId="59c80f0e4e1f9020" providerId="LiveId" clId="{352BB47E-7389-4A28-AA54-4BADB10FF2BA}" dt="2024-01-07T13:28:00.372" v="270" actId="700"/>
          <ac:spMkLst>
            <pc:docMk/>
            <pc:sldMk cId="4135237775" sldId="309"/>
            <ac:spMk id="4" creationId="{62FCAF19-35BE-20EA-C7F3-37C0A3C723A1}"/>
          </ac:spMkLst>
        </pc:spChg>
        <pc:spChg chg="add mod ord">
          <ac:chgData name="威綸 黃" userId="59c80f0e4e1f9020" providerId="LiveId" clId="{352BB47E-7389-4A28-AA54-4BADB10FF2BA}" dt="2024-01-07T13:29:13.753" v="294" actId="20577"/>
          <ac:spMkLst>
            <pc:docMk/>
            <pc:sldMk cId="4135237775" sldId="309"/>
            <ac:spMk id="5" creationId="{945CC8CF-F527-085C-ACF1-36F555E8D179}"/>
          </ac:spMkLst>
        </pc:spChg>
        <pc:picChg chg="del">
          <ac:chgData name="威綸 黃" userId="59c80f0e4e1f9020" providerId="LiveId" clId="{352BB47E-7389-4A28-AA54-4BADB10FF2BA}" dt="2024-01-07T13:27:47.222" v="268" actId="478"/>
          <ac:picMkLst>
            <pc:docMk/>
            <pc:sldMk cId="4135237775" sldId="309"/>
            <ac:picMk id="6" creationId="{714DFE5D-0B98-FF5F-3366-5BD3281A0CF1}"/>
          </ac:picMkLst>
        </pc:picChg>
        <pc:picChg chg="del">
          <ac:chgData name="威綸 黃" userId="59c80f0e4e1f9020" providerId="LiveId" clId="{352BB47E-7389-4A28-AA54-4BADB10FF2BA}" dt="2024-01-07T13:27:47.732" v="269" actId="478"/>
          <ac:picMkLst>
            <pc:docMk/>
            <pc:sldMk cId="4135237775" sldId="309"/>
            <ac:picMk id="8" creationId="{89FBA886-49F3-59D2-DBCB-900D7123631B}"/>
          </ac:picMkLst>
        </pc:picChg>
      </pc:sldChg>
      <pc:sldChg chg="del">
        <pc:chgData name="威綸 黃" userId="59c80f0e4e1f9020" providerId="LiveId" clId="{352BB47E-7389-4A28-AA54-4BADB10FF2BA}" dt="2024-01-07T13:18:39.289" v="98" actId="47"/>
        <pc:sldMkLst>
          <pc:docMk/>
          <pc:sldMk cId="1405313824" sldId="310"/>
        </pc:sldMkLst>
      </pc:sldChg>
      <pc:sldChg chg="del">
        <pc:chgData name="威綸 黃" userId="59c80f0e4e1f9020" providerId="LiveId" clId="{352BB47E-7389-4A28-AA54-4BADB10FF2BA}" dt="2024-01-07T13:18:40.302" v="99" actId="47"/>
        <pc:sldMkLst>
          <pc:docMk/>
          <pc:sldMk cId="3613325391" sldId="311"/>
        </pc:sldMkLst>
      </pc:sldChg>
      <pc:sldChg chg="del">
        <pc:chgData name="威綸 黃" userId="59c80f0e4e1f9020" providerId="LiveId" clId="{352BB47E-7389-4A28-AA54-4BADB10FF2BA}" dt="2024-01-07T13:18:59.779" v="101" actId="47"/>
        <pc:sldMkLst>
          <pc:docMk/>
          <pc:sldMk cId="2417684648" sldId="313"/>
        </pc:sldMkLst>
      </pc:sldChg>
      <pc:sldChg chg="del">
        <pc:chgData name="威綸 黃" userId="59c80f0e4e1f9020" providerId="LiveId" clId="{352BB47E-7389-4A28-AA54-4BADB10FF2BA}" dt="2024-01-07T13:19:00.326" v="102" actId="47"/>
        <pc:sldMkLst>
          <pc:docMk/>
          <pc:sldMk cId="3016093350" sldId="314"/>
        </pc:sldMkLst>
      </pc:sldChg>
      <pc:sldChg chg="del">
        <pc:chgData name="威綸 黃" userId="59c80f0e4e1f9020" providerId="LiveId" clId="{352BB47E-7389-4A28-AA54-4BADB10FF2BA}" dt="2024-01-07T13:19:00.779" v="103" actId="47"/>
        <pc:sldMkLst>
          <pc:docMk/>
          <pc:sldMk cId="1648447911" sldId="315"/>
        </pc:sldMkLst>
      </pc:sldChg>
      <pc:sldChg chg="del">
        <pc:chgData name="威綸 黃" userId="59c80f0e4e1f9020" providerId="LiveId" clId="{352BB47E-7389-4A28-AA54-4BADB10FF2BA}" dt="2024-01-07T13:19:01.212" v="104" actId="47"/>
        <pc:sldMkLst>
          <pc:docMk/>
          <pc:sldMk cId="784267952" sldId="316"/>
        </pc:sldMkLst>
      </pc:sldChg>
      <pc:sldChg chg="del">
        <pc:chgData name="威綸 黃" userId="59c80f0e4e1f9020" providerId="LiveId" clId="{352BB47E-7389-4A28-AA54-4BADB10FF2BA}" dt="2024-01-07T13:19:01.632" v="105" actId="47"/>
        <pc:sldMkLst>
          <pc:docMk/>
          <pc:sldMk cId="577636876" sldId="317"/>
        </pc:sldMkLst>
      </pc:sldChg>
      <pc:sldChg chg="del">
        <pc:chgData name="威綸 黃" userId="59c80f0e4e1f9020" providerId="LiveId" clId="{352BB47E-7389-4A28-AA54-4BADB10FF2BA}" dt="2024-01-07T13:19:01.962" v="106" actId="47"/>
        <pc:sldMkLst>
          <pc:docMk/>
          <pc:sldMk cId="4193903204" sldId="318"/>
        </pc:sldMkLst>
      </pc:sldChg>
      <pc:sldChg chg="del">
        <pc:chgData name="威綸 黃" userId="59c80f0e4e1f9020" providerId="LiveId" clId="{352BB47E-7389-4A28-AA54-4BADB10FF2BA}" dt="2024-01-07T13:19:02.271" v="107" actId="47"/>
        <pc:sldMkLst>
          <pc:docMk/>
          <pc:sldMk cId="3390165843" sldId="319"/>
        </pc:sldMkLst>
      </pc:sldChg>
      <pc:sldChg chg="del">
        <pc:chgData name="威綸 黃" userId="59c80f0e4e1f9020" providerId="LiveId" clId="{352BB47E-7389-4A28-AA54-4BADB10FF2BA}" dt="2024-01-07T13:18:58.840" v="100" actId="47"/>
        <pc:sldMkLst>
          <pc:docMk/>
          <pc:sldMk cId="2366049651" sldId="320"/>
        </pc:sldMkLst>
      </pc:sldChg>
      <pc:sldChg chg="del">
        <pc:chgData name="威綸 黃" userId="59c80f0e4e1f9020" providerId="LiveId" clId="{352BB47E-7389-4A28-AA54-4BADB10FF2BA}" dt="2024-01-07T13:19:02.489" v="108" actId="47"/>
        <pc:sldMkLst>
          <pc:docMk/>
          <pc:sldMk cId="511903602" sldId="321"/>
        </pc:sldMkLst>
      </pc:sldChg>
      <pc:sldChg chg="del">
        <pc:chgData name="威綸 黃" userId="59c80f0e4e1f9020" providerId="LiveId" clId="{352BB47E-7389-4A28-AA54-4BADB10FF2BA}" dt="2024-01-07T13:19:04.713" v="117" actId="47"/>
        <pc:sldMkLst>
          <pc:docMk/>
          <pc:sldMk cId="927637982" sldId="322"/>
        </pc:sldMkLst>
      </pc:sldChg>
      <pc:sldChg chg="del">
        <pc:chgData name="威綸 黃" userId="59c80f0e4e1f9020" providerId="LiveId" clId="{352BB47E-7389-4A28-AA54-4BADB10FF2BA}" dt="2024-01-07T13:19:04.971" v="118" actId="47"/>
        <pc:sldMkLst>
          <pc:docMk/>
          <pc:sldMk cId="681334917" sldId="323"/>
        </pc:sldMkLst>
      </pc:sldChg>
      <pc:sldChg chg="del">
        <pc:chgData name="威綸 黃" userId="59c80f0e4e1f9020" providerId="LiveId" clId="{352BB47E-7389-4A28-AA54-4BADB10FF2BA}" dt="2024-01-07T13:19:05.386" v="119" actId="47"/>
        <pc:sldMkLst>
          <pc:docMk/>
          <pc:sldMk cId="3195831367" sldId="324"/>
        </pc:sldMkLst>
      </pc:sldChg>
      <pc:sldChg chg="del">
        <pc:chgData name="威綸 黃" userId="59c80f0e4e1f9020" providerId="LiveId" clId="{352BB47E-7389-4A28-AA54-4BADB10FF2BA}" dt="2024-01-07T13:19:05.692" v="120" actId="47"/>
        <pc:sldMkLst>
          <pc:docMk/>
          <pc:sldMk cId="4078253533" sldId="325"/>
        </pc:sldMkLst>
      </pc:sldChg>
      <pc:sldChg chg="del">
        <pc:chgData name="威綸 黃" userId="59c80f0e4e1f9020" providerId="LiveId" clId="{352BB47E-7389-4A28-AA54-4BADB10FF2BA}" dt="2024-01-07T13:19:06.088" v="121" actId="47"/>
        <pc:sldMkLst>
          <pc:docMk/>
          <pc:sldMk cId="470179150" sldId="326"/>
        </pc:sldMkLst>
      </pc:sldChg>
      <pc:sldChg chg="del">
        <pc:chgData name="威綸 黃" userId="59c80f0e4e1f9020" providerId="LiveId" clId="{352BB47E-7389-4A28-AA54-4BADB10FF2BA}" dt="2024-01-07T13:19:06.460" v="122" actId="47"/>
        <pc:sldMkLst>
          <pc:docMk/>
          <pc:sldMk cId="2223381644" sldId="327"/>
        </pc:sldMkLst>
      </pc:sldChg>
      <pc:sldChg chg="addSp delSp modSp add del mod setBg">
        <pc:chgData name="威綸 黃" userId="59c80f0e4e1f9020" providerId="LiveId" clId="{352BB47E-7389-4A28-AA54-4BADB10FF2BA}" dt="2024-01-07T13:54:30.252" v="423" actId="1076"/>
        <pc:sldMkLst>
          <pc:docMk/>
          <pc:sldMk cId="2980901546" sldId="328"/>
        </pc:sldMkLst>
        <pc:graphicFrameChg chg="add del mod modGraphic">
          <ac:chgData name="威綸 黃" userId="59c80f0e4e1f9020" providerId="LiveId" clId="{352BB47E-7389-4A28-AA54-4BADB10FF2BA}" dt="2024-01-07T13:52:04.523" v="411"/>
          <ac:graphicFrameMkLst>
            <pc:docMk/>
            <pc:sldMk cId="2980901546" sldId="328"/>
            <ac:graphicFrameMk id="2" creationId="{2DEC6F0A-6565-CCAC-80C7-3D38B3C86516}"/>
          </ac:graphicFrameMkLst>
        </pc:graphicFrameChg>
        <pc:picChg chg="del">
          <ac:chgData name="威綸 黃" userId="59c80f0e4e1f9020" providerId="LiveId" clId="{352BB47E-7389-4A28-AA54-4BADB10FF2BA}" dt="2024-01-07T13:51:22.795" v="395" actId="478"/>
          <ac:picMkLst>
            <pc:docMk/>
            <pc:sldMk cId="2980901546" sldId="328"/>
            <ac:picMk id="5" creationId="{C51A8DB0-E01D-2D3C-833C-DC77EABC3EEB}"/>
          </ac:picMkLst>
        </pc:picChg>
        <pc:picChg chg="add del mod">
          <ac:chgData name="威綸 黃" userId="59c80f0e4e1f9020" providerId="LiveId" clId="{352BB47E-7389-4A28-AA54-4BADB10FF2BA}" dt="2024-01-07T13:53:02.977" v="417" actId="478"/>
          <ac:picMkLst>
            <pc:docMk/>
            <pc:sldMk cId="2980901546" sldId="328"/>
            <ac:picMk id="6" creationId="{F3E2A399-C455-328F-5B7E-E7F5D6A7D772}"/>
          </ac:picMkLst>
        </pc:picChg>
        <pc:picChg chg="add del mod">
          <ac:chgData name="威綸 黃" userId="59c80f0e4e1f9020" providerId="LiveId" clId="{352BB47E-7389-4A28-AA54-4BADB10FF2BA}" dt="2024-01-07T13:53:02.299" v="416" actId="478"/>
          <ac:picMkLst>
            <pc:docMk/>
            <pc:sldMk cId="2980901546" sldId="328"/>
            <ac:picMk id="8" creationId="{39D305A9-D53C-4C41-2BCA-8F94FD559319}"/>
          </ac:picMkLst>
        </pc:picChg>
        <pc:picChg chg="add mod">
          <ac:chgData name="威綸 黃" userId="59c80f0e4e1f9020" providerId="LiveId" clId="{352BB47E-7389-4A28-AA54-4BADB10FF2BA}" dt="2024-01-07T13:53:34.609" v="419" actId="1076"/>
          <ac:picMkLst>
            <pc:docMk/>
            <pc:sldMk cId="2980901546" sldId="328"/>
            <ac:picMk id="10" creationId="{57A956CA-3369-E088-F5C0-3C4344821FF8}"/>
          </ac:picMkLst>
        </pc:picChg>
        <pc:picChg chg="add mod">
          <ac:chgData name="威綸 黃" userId="59c80f0e4e1f9020" providerId="LiveId" clId="{352BB47E-7389-4A28-AA54-4BADB10FF2BA}" dt="2024-01-07T13:54:30.252" v="423" actId="1076"/>
          <ac:picMkLst>
            <pc:docMk/>
            <pc:sldMk cId="2980901546" sldId="328"/>
            <ac:picMk id="12" creationId="{D84C4D49-F3F0-C9E4-1E1D-3C59098EAB47}"/>
          </ac:picMkLst>
        </pc:picChg>
      </pc:sldChg>
      <pc:sldChg chg="del">
        <pc:chgData name="威綸 黃" userId="59c80f0e4e1f9020" providerId="LiveId" clId="{352BB47E-7389-4A28-AA54-4BADB10FF2BA}" dt="2024-01-07T13:19:04.298" v="116" actId="47"/>
        <pc:sldMkLst>
          <pc:docMk/>
          <pc:sldMk cId="1489862279" sldId="329"/>
        </pc:sldMkLst>
      </pc:sldChg>
      <pc:sldChg chg="del">
        <pc:chgData name="威綸 黃" userId="59c80f0e4e1f9020" providerId="LiveId" clId="{352BB47E-7389-4A28-AA54-4BADB10FF2BA}" dt="2024-01-07T13:19:02.739" v="109" actId="47"/>
        <pc:sldMkLst>
          <pc:docMk/>
          <pc:sldMk cId="126097190" sldId="330"/>
        </pc:sldMkLst>
      </pc:sldChg>
      <pc:sldChg chg="del">
        <pc:chgData name="威綸 黃" userId="59c80f0e4e1f9020" providerId="LiveId" clId="{352BB47E-7389-4A28-AA54-4BADB10FF2BA}" dt="2024-01-07T13:19:03.042" v="111" actId="47"/>
        <pc:sldMkLst>
          <pc:docMk/>
          <pc:sldMk cId="1231902068" sldId="331"/>
        </pc:sldMkLst>
      </pc:sldChg>
      <pc:sldChg chg="del">
        <pc:chgData name="威綸 黃" userId="59c80f0e4e1f9020" providerId="LiveId" clId="{352BB47E-7389-4A28-AA54-4BADB10FF2BA}" dt="2024-01-07T13:19:02.848" v="110" actId="47"/>
        <pc:sldMkLst>
          <pc:docMk/>
          <pc:sldMk cId="3563623077" sldId="332"/>
        </pc:sldMkLst>
      </pc:sldChg>
      <pc:sldChg chg="del">
        <pc:chgData name="威綸 黃" userId="59c80f0e4e1f9020" providerId="LiveId" clId="{352BB47E-7389-4A28-AA54-4BADB10FF2BA}" dt="2024-01-07T13:19:03.606" v="113" actId="47"/>
        <pc:sldMkLst>
          <pc:docMk/>
          <pc:sldMk cId="3982228094" sldId="334"/>
        </pc:sldMkLst>
      </pc:sldChg>
      <pc:sldChg chg="del">
        <pc:chgData name="威綸 黃" userId="59c80f0e4e1f9020" providerId="LiveId" clId="{352BB47E-7389-4A28-AA54-4BADB10FF2BA}" dt="2024-01-07T13:19:03.810" v="114" actId="47"/>
        <pc:sldMkLst>
          <pc:docMk/>
          <pc:sldMk cId="1318121156" sldId="335"/>
        </pc:sldMkLst>
      </pc:sldChg>
      <pc:sldChg chg="del">
        <pc:chgData name="威綸 黃" userId="59c80f0e4e1f9020" providerId="LiveId" clId="{352BB47E-7389-4A28-AA54-4BADB10FF2BA}" dt="2024-01-07T13:19:04.064" v="115" actId="47"/>
        <pc:sldMkLst>
          <pc:docMk/>
          <pc:sldMk cId="2425434758" sldId="336"/>
        </pc:sldMkLst>
      </pc:sldChg>
      <pc:sldChg chg="addSp delSp modSp mod setBg modClrScheme chgLayout">
        <pc:chgData name="威綸 黃" userId="59c80f0e4e1f9020" providerId="LiveId" clId="{352BB47E-7389-4A28-AA54-4BADB10FF2BA}" dt="2024-01-07T13:47:42.072" v="366" actId="14100"/>
        <pc:sldMkLst>
          <pc:docMk/>
          <pc:sldMk cId="3946139026" sldId="338"/>
        </pc:sldMkLst>
        <pc:spChg chg="add del mod ord">
          <ac:chgData name="威綸 黃" userId="59c80f0e4e1f9020" providerId="LiveId" clId="{352BB47E-7389-4A28-AA54-4BADB10FF2BA}" dt="2024-01-07T13:30:03.881" v="298" actId="700"/>
          <ac:spMkLst>
            <pc:docMk/>
            <pc:sldMk cId="3946139026" sldId="338"/>
            <ac:spMk id="2" creationId="{90C61F53-EEBB-EE95-0621-CBDE203E9958}"/>
          </ac:spMkLst>
        </pc:spChg>
        <pc:spChg chg="add del mod ord">
          <ac:chgData name="威綸 黃" userId="59c80f0e4e1f9020" providerId="LiveId" clId="{352BB47E-7389-4A28-AA54-4BADB10FF2BA}" dt="2024-01-07T13:30:03.881" v="298" actId="700"/>
          <ac:spMkLst>
            <pc:docMk/>
            <pc:sldMk cId="3946139026" sldId="338"/>
            <ac:spMk id="3" creationId="{6A31AC8C-1B7F-3F6A-4A97-E078B295C40E}"/>
          </ac:spMkLst>
        </pc:spChg>
        <pc:spChg chg="mod ord">
          <ac:chgData name="威綸 黃" userId="59c80f0e4e1f9020" providerId="LiveId" clId="{352BB47E-7389-4A28-AA54-4BADB10FF2BA}" dt="2024-01-07T13:30:15.071" v="301" actId="700"/>
          <ac:spMkLst>
            <pc:docMk/>
            <pc:sldMk cId="3946139026" sldId="338"/>
            <ac:spMk id="4" creationId="{431EB454-F484-2BB6-F1B0-3B664E3C805E}"/>
          </ac:spMkLst>
        </pc:spChg>
        <pc:spChg chg="add del mod ord">
          <ac:chgData name="威綸 黃" userId="59c80f0e4e1f9020" providerId="LiveId" clId="{352BB47E-7389-4A28-AA54-4BADB10FF2BA}" dt="2024-01-07T13:30:15.071" v="301" actId="700"/>
          <ac:spMkLst>
            <pc:docMk/>
            <pc:sldMk cId="3946139026" sldId="338"/>
            <ac:spMk id="5" creationId="{F2190C23-9900-D174-ABEB-A3535B8A0330}"/>
          </ac:spMkLst>
        </pc:spChg>
        <pc:spChg chg="add del mod ord">
          <ac:chgData name="威綸 黃" userId="59c80f0e4e1f9020" providerId="LiveId" clId="{352BB47E-7389-4A28-AA54-4BADB10FF2BA}" dt="2024-01-07T13:30:15.071" v="301" actId="700"/>
          <ac:spMkLst>
            <pc:docMk/>
            <pc:sldMk cId="3946139026" sldId="338"/>
            <ac:spMk id="8" creationId="{ED935EAB-7E72-E460-D23E-A59286F60A47}"/>
          </ac:spMkLst>
        </pc:spChg>
        <pc:spChg chg="add del mod ord">
          <ac:chgData name="威綸 黃" userId="59c80f0e4e1f9020" providerId="LiveId" clId="{352BB47E-7389-4A28-AA54-4BADB10FF2BA}" dt="2024-01-07T13:30:15.071" v="301" actId="700"/>
          <ac:spMkLst>
            <pc:docMk/>
            <pc:sldMk cId="3946139026" sldId="338"/>
            <ac:spMk id="9" creationId="{1F8849C4-1D3C-3180-81F8-BCCEAB7B7CAA}"/>
          </ac:spMkLst>
        </pc:spChg>
        <pc:spChg chg="add mod ord">
          <ac:chgData name="威綸 黃" userId="59c80f0e4e1f9020" providerId="LiveId" clId="{352BB47E-7389-4A28-AA54-4BADB10FF2BA}" dt="2024-01-07T13:44:22.531" v="336" actId="113"/>
          <ac:spMkLst>
            <pc:docMk/>
            <pc:sldMk cId="3946139026" sldId="338"/>
            <ac:spMk id="10" creationId="{2F62A188-9812-410D-6116-CEBC5BB4D3A8}"/>
          </ac:spMkLst>
        </pc:spChg>
        <pc:spChg chg="add del mod ord">
          <ac:chgData name="威綸 黃" userId="59c80f0e4e1f9020" providerId="LiveId" clId="{352BB47E-7389-4A28-AA54-4BADB10FF2BA}" dt="2024-01-07T13:31:57.589" v="319" actId="478"/>
          <ac:spMkLst>
            <pc:docMk/>
            <pc:sldMk cId="3946139026" sldId="338"/>
            <ac:spMk id="11" creationId="{AFEA4B70-7C1F-1480-E72E-F9C0ED34FA5D}"/>
          </ac:spMkLst>
        </pc:spChg>
        <pc:spChg chg="add del mod ord">
          <ac:chgData name="威綸 黃" userId="59c80f0e4e1f9020" providerId="LiveId" clId="{352BB47E-7389-4A28-AA54-4BADB10FF2BA}" dt="2024-01-07T13:30:34.806" v="303" actId="478"/>
          <ac:spMkLst>
            <pc:docMk/>
            <pc:sldMk cId="3946139026" sldId="338"/>
            <ac:spMk id="12" creationId="{6409F5C8-3101-C4D9-C6DB-3C02231745CF}"/>
          </ac:spMkLst>
        </pc:spChg>
        <pc:picChg chg="del">
          <ac:chgData name="威綸 黃" userId="59c80f0e4e1f9020" providerId="LiveId" clId="{352BB47E-7389-4A28-AA54-4BADB10FF2BA}" dt="2024-01-07T13:29:29.341" v="295" actId="478"/>
          <ac:picMkLst>
            <pc:docMk/>
            <pc:sldMk cId="3946139026" sldId="338"/>
            <ac:picMk id="6" creationId="{B4887ED9-C351-4AB2-DA09-5B5504277733}"/>
          </ac:picMkLst>
        </pc:picChg>
        <pc:picChg chg="del">
          <ac:chgData name="威綸 黃" userId="59c80f0e4e1f9020" providerId="LiveId" clId="{352BB47E-7389-4A28-AA54-4BADB10FF2BA}" dt="2024-01-07T13:29:29.890" v="296" actId="478"/>
          <ac:picMkLst>
            <pc:docMk/>
            <pc:sldMk cId="3946139026" sldId="338"/>
            <ac:picMk id="7" creationId="{C9967DAE-664E-E644-FDA1-6389545EA228}"/>
          </ac:picMkLst>
        </pc:picChg>
        <pc:picChg chg="add mod">
          <ac:chgData name="威綸 黃" userId="59c80f0e4e1f9020" providerId="LiveId" clId="{352BB47E-7389-4A28-AA54-4BADB10FF2BA}" dt="2024-01-07T13:43:27.926" v="331" actId="1076"/>
          <ac:picMkLst>
            <pc:docMk/>
            <pc:sldMk cId="3946139026" sldId="338"/>
            <ac:picMk id="13" creationId="{512BC1BF-BE0E-5EA3-7EA8-B756672FD4D7}"/>
          </ac:picMkLst>
        </pc:picChg>
        <pc:picChg chg="add del mod">
          <ac:chgData name="威綸 黃" userId="59c80f0e4e1f9020" providerId="LiveId" clId="{352BB47E-7389-4A28-AA54-4BADB10FF2BA}" dt="2024-01-07T13:43:12.471" v="326" actId="478"/>
          <ac:picMkLst>
            <pc:docMk/>
            <pc:sldMk cId="3946139026" sldId="338"/>
            <ac:picMk id="15" creationId="{0F06C00C-08A1-B826-26A7-3F3BF19A8F16}"/>
          </ac:picMkLst>
        </pc:picChg>
        <pc:picChg chg="add mod">
          <ac:chgData name="威綸 黃" userId="59c80f0e4e1f9020" providerId="LiveId" clId="{352BB47E-7389-4A28-AA54-4BADB10FF2BA}" dt="2024-01-07T13:47:42.072" v="366" actId="14100"/>
          <ac:picMkLst>
            <pc:docMk/>
            <pc:sldMk cId="3946139026" sldId="338"/>
            <ac:picMk id="17" creationId="{0C427DF1-0D39-FF5A-2F18-48D5E9E9EE96}"/>
          </ac:picMkLst>
        </pc:picChg>
      </pc:sldChg>
      <pc:sldChg chg="del">
        <pc:chgData name="威綸 黃" userId="59c80f0e4e1f9020" providerId="LiveId" clId="{352BB47E-7389-4A28-AA54-4BADB10FF2BA}" dt="2024-01-07T13:19:03.380" v="112" actId="47"/>
        <pc:sldMkLst>
          <pc:docMk/>
          <pc:sldMk cId="1422118796" sldId="339"/>
        </pc:sldMkLst>
      </pc:sldChg>
      <pc:sldChg chg="addSp delSp modSp add mod setBg delAnim">
        <pc:chgData name="威綸 黃" userId="59c80f0e4e1f9020" providerId="LiveId" clId="{352BB47E-7389-4A28-AA54-4BADB10FF2BA}" dt="2024-01-07T13:26:53.521" v="263" actId="478"/>
        <pc:sldMkLst>
          <pc:docMk/>
          <pc:sldMk cId="1703408642" sldId="340"/>
        </pc:sldMkLst>
        <pc:spChg chg="del mod">
          <ac:chgData name="威綸 黃" userId="59c80f0e4e1f9020" providerId="LiveId" clId="{352BB47E-7389-4A28-AA54-4BADB10FF2BA}" dt="2024-01-07T13:26:51.374" v="262" actId="478"/>
          <ac:spMkLst>
            <pc:docMk/>
            <pc:sldMk cId="1703408642" sldId="340"/>
            <ac:spMk id="2" creationId="{1FC166DC-5950-CDB3-C933-2C207338EB7B}"/>
          </ac:spMkLst>
        </pc:spChg>
        <pc:spChg chg="del">
          <ac:chgData name="威綸 黃" userId="59c80f0e4e1f9020" providerId="LiveId" clId="{352BB47E-7389-4A28-AA54-4BADB10FF2BA}" dt="2024-01-07T13:26:53.521" v="263" actId="478"/>
          <ac:spMkLst>
            <pc:docMk/>
            <pc:sldMk cId="1703408642" sldId="340"/>
            <ac:spMk id="3" creationId="{DEF33B9A-C39A-F639-4312-AA9C71C35332}"/>
          </ac:spMkLst>
        </pc:spChg>
        <pc:spChg chg="add mod">
          <ac:chgData name="威綸 黃" userId="59c80f0e4e1f9020" providerId="LiveId" clId="{352BB47E-7389-4A28-AA54-4BADB10FF2BA}" dt="2024-01-07T13:26:51.374" v="262" actId="478"/>
          <ac:spMkLst>
            <pc:docMk/>
            <pc:sldMk cId="1703408642" sldId="340"/>
            <ac:spMk id="12" creationId="{A9C7F207-683B-61C3-6143-E20D741B37CF}"/>
          </ac:spMkLst>
        </pc:spChg>
        <pc:spChg chg="mod">
          <ac:chgData name="威綸 黃" userId="59c80f0e4e1f9020" providerId="LiveId" clId="{352BB47E-7389-4A28-AA54-4BADB10FF2BA}" dt="2024-01-07T13:14:43.894" v="46" actId="20577"/>
          <ac:spMkLst>
            <pc:docMk/>
            <pc:sldMk cId="1703408642" sldId="340"/>
            <ac:spMk id="16" creationId="{071475A9-8344-CF3C-DEA8-D39596B2F1D4}"/>
          </ac:spMkLst>
        </pc:spChg>
        <pc:spChg chg="mod">
          <ac:chgData name="威綸 黃" userId="59c80f0e4e1f9020" providerId="LiveId" clId="{352BB47E-7389-4A28-AA54-4BADB10FF2BA}" dt="2024-01-07T13:18:22.080" v="95" actId="14100"/>
          <ac:spMkLst>
            <pc:docMk/>
            <pc:sldMk cId="1703408642" sldId="340"/>
            <ac:spMk id="17" creationId="{1CE13D7D-1FCB-01BB-BB1B-FC588E9075C9}"/>
          </ac:spMkLst>
        </pc:spChg>
        <pc:spChg chg="mod">
          <ac:chgData name="威綸 黃" userId="59c80f0e4e1f9020" providerId="LiveId" clId="{352BB47E-7389-4A28-AA54-4BADB10FF2BA}" dt="2024-01-07T13:15:01.849" v="52" actId="20577"/>
          <ac:spMkLst>
            <pc:docMk/>
            <pc:sldMk cId="1703408642" sldId="340"/>
            <ac:spMk id="18" creationId="{3D168C34-8B91-F92F-5CCC-4BF1D112E9AD}"/>
          </ac:spMkLst>
        </pc:spChg>
        <pc:spChg chg="mod">
          <ac:chgData name="威綸 黃" userId="59c80f0e4e1f9020" providerId="LiveId" clId="{352BB47E-7389-4A28-AA54-4BADB10FF2BA}" dt="2024-01-07T13:16:30.062" v="66" actId="14100"/>
          <ac:spMkLst>
            <pc:docMk/>
            <pc:sldMk cId="1703408642" sldId="340"/>
            <ac:spMk id="19" creationId="{2CB11EBC-4F33-88EB-31ED-E540BF3334A7}"/>
          </ac:spMkLst>
        </pc:spChg>
        <pc:spChg chg="mod">
          <ac:chgData name="威綸 黃" userId="59c80f0e4e1f9020" providerId="LiveId" clId="{352BB47E-7389-4A28-AA54-4BADB10FF2BA}" dt="2024-01-07T13:20:25.728" v="132" actId="1076"/>
          <ac:spMkLst>
            <pc:docMk/>
            <pc:sldMk cId="1703408642" sldId="340"/>
            <ac:spMk id="20" creationId="{2F49B3CE-BA67-B3F3-89DF-69DDF79C10B9}"/>
          </ac:spMkLst>
        </pc:spChg>
        <pc:spChg chg="mod">
          <ac:chgData name="威綸 黃" userId="59c80f0e4e1f9020" providerId="LiveId" clId="{352BB47E-7389-4A28-AA54-4BADB10FF2BA}" dt="2024-01-07T13:17:33.799" v="85" actId="20577"/>
          <ac:spMkLst>
            <pc:docMk/>
            <pc:sldMk cId="1703408642" sldId="340"/>
            <ac:spMk id="21" creationId="{78FE8C9C-F53A-5DDD-F22E-1DC1B820017F}"/>
          </ac:spMkLst>
        </pc:spChg>
        <pc:spChg chg="add mod">
          <ac:chgData name="威綸 黃" userId="59c80f0e4e1f9020" providerId="LiveId" clId="{352BB47E-7389-4A28-AA54-4BADB10FF2BA}" dt="2024-01-07T13:26:53.521" v="263" actId="478"/>
          <ac:spMkLst>
            <pc:docMk/>
            <pc:sldMk cId="1703408642" sldId="340"/>
            <ac:spMk id="24" creationId="{81B8B1B7-EBF9-544F-364D-77CB855CCE8F}"/>
          </ac:spMkLst>
        </pc:spChg>
        <pc:picChg chg="del">
          <ac:chgData name="威綸 黃" userId="59c80f0e4e1f9020" providerId="LiveId" clId="{352BB47E-7389-4A28-AA54-4BADB10FF2BA}" dt="2024-01-07T13:14:11.620" v="34" actId="478"/>
          <ac:picMkLst>
            <pc:docMk/>
            <pc:sldMk cId="1703408642" sldId="340"/>
            <ac:picMk id="30" creationId="{541EBE16-9381-3767-97AF-F523A82D97E6}"/>
          </ac:picMkLst>
        </pc:picChg>
      </pc:sldChg>
      <pc:sldChg chg="addSp delSp modSp add mod setBg">
        <pc:chgData name="威綸 黃" userId="59c80f0e4e1f9020" providerId="LiveId" clId="{352BB47E-7389-4A28-AA54-4BADB10FF2BA}" dt="2024-01-07T14:05:46.990" v="497" actId="478"/>
        <pc:sldMkLst>
          <pc:docMk/>
          <pc:sldMk cId="3447467654" sldId="341"/>
        </pc:sldMkLst>
        <pc:spChg chg="del">
          <ac:chgData name="威綸 黃" userId="59c80f0e4e1f9020" providerId="LiveId" clId="{352BB47E-7389-4A28-AA54-4BADB10FF2BA}" dt="2024-01-07T14:05:45.785" v="496" actId="478"/>
          <ac:spMkLst>
            <pc:docMk/>
            <pc:sldMk cId="3447467654" sldId="341"/>
            <ac:spMk id="2" creationId="{1FC166DC-5950-CDB3-C933-2C207338EB7B}"/>
          </ac:spMkLst>
        </pc:spChg>
        <pc:spChg chg="del">
          <ac:chgData name="威綸 黃" userId="59c80f0e4e1f9020" providerId="LiveId" clId="{352BB47E-7389-4A28-AA54-4BADB10FF2BA}" dt="2024-01-07T14:05:46.990" v="497" actId="478"/>
          <ac:spMkLst>
            <pc:docMk/>
            <pc:sldMk cId="3447467654" sldId="341"/>
            <ac:spMk id="3" creationId="{DEF33B9A-C39A-F639-4312-AA9C71C35332}"/>
          </ac:spMkLst>
        </pc:spChg>
        <pc:spChg chg="add mod">
          <ac:chgData name="威綸 黃" userId="59c80f0e4e1f9020" providerId="LiveId" clId="{352BB47E-7389-4A28-AA54-4BADB10FF2BA}" dt="2024-01-07T14:05:45.785" v="496" actId="478"/>
          <ac:spMkLst>
            <pc:docMk/>
            <pc:sldMk cId="3447467654" sldId="341"/>
            <ac:spMk id="6" creationId="{EDAAD826-FEA6-A2D2-2AEC-AA86AE15732A}"/>
          </ac:spMkLst>
        </pc:spChg>
        <pc:spChg chg="mod">
          <ac:chgData name="威綸 黃" userId="59c80f0e4e1f9020" providerId="LiveId" clId="{352BB47E-7389-4A28-AA54-4BADB10FF2BA}" dt="2024-01-07T13:21:55.088" v="143"/>
          <ac:spMkLst>
            <pc:docMk/>
            <pc:sldMk cId="3447467654" sldId="341"/>
            <ac:spMk id="8" creationId="{B4ACEC75-B7F2-6834-A850-C5147CB0304D}"/>
          </ac:spMkLst>
        </pc:spChg>
        <pc:spChg chg="add mod">
          <ac:chgData name="威綸 黃" userId="59c80f0e4e1f9020" providerId="LiveId" clId="{352BB47E-7389-4A28-AA54-4BADB10FF2BA}" dt="2024-01-07T14:05:46.990" v="497" actId="478"/>
          <ac:spMkLst>
            <pc:docMk/>
            <pc:sldMk cId="3447467654" sldId="341"/>
            <ac:spMk id="9" creationId="{D6B40196-DDCC-FEEE-00EF-628EE4FC24B0}"/>
          </ac:spMkLst>
        </pc:spChg>
        <pc:spChg chg="mod">
          <ac:chgData name="威綸 黃" userId="59c80f0e4e1f9020" providerId="LiveId" clId="{352BB47E-7389-4A28-AA54-4BADB10FF2BA}" dt="2024-01-07T13:22:05.231" v="144"/>
          <ac:spMkLst>
            <pc:docMk/>
            <pc:sldMk cId="3447467654" sldId="341"/>
            <ac:spMk id="16" creationId="{071475A9-8344-CF3C-DEA8-D39596B2F1D4}"/>
          </ac:spMkLst>
        </pc:spChg>
      </pc:sldChg>
      <pc:sldChg chg="modSp add mod">
        <pc:chgData name="威綸 黃" userId="59c80f0e4e1f9020" providerId="LiveId" clId="{352BB47E-7389-4A28-AA54-4BADB10FF2BA}" dt="2024-01-07T13:22:40.085" v="147"/>
        <pc:sldMkLst>
          <pc:docMk/>
          <pc:sldMk cId="2579840448" sldId="342"/>
        </pc:sldMkLst>
        <pc:spChg chg="mod">
          <ac:chgData name="威綸 黃" userId="59c80f0e4e1f9020" providerId="LiveId" clId="{352BB47E-7389-4A28-AA54-4BADB10FF2BA}" dt="2024-01-07T13:22:30.292" v="146"/>
          <ac:spMkLst>
            <pc:docMk/>
            <pc:sldMk cId="2579840448" sldId="342"/>
            <ac:spMk id="8" creationId="{B4ACEC75-B7F2-6834-A850-C5147CB0304D}"/>
          </ac:spMkLst>
        </pc:spChg>
        <pc:spChg chg="mod">
          <ac:chgData name="威綸 黃" userId="59c80f0e4e1f9020" providerId="LiveId" clId="{352BB47E-7389-4A28-AA54-4BADB10FF2BA}" dt="2024-01-07T13:22:40.085" v="147"/>
          <ac:spMkLst>
            <pc:docMk/>
            <pc:sldMk cId="2579840448" sldId="342"/>
            <ac:spMk id="16" creationId="{071475A9-8344-CF3C-DEA8-D39596B2F1D4}"/>
          </ac:spMkLst>
        </pc:spChg>
      </pc:sldChg>
      <pc:sldChg chg="addSp delSp modSp mod">
        <pc:chgData name="威綸 黃" userId="59c80f0e4e1f9020" providerId="LiveId" clId="{352BB47E-7389-4A28-AA54-4BADB10FF2BA}" dt="2024-01-07T13:47:47.232" v="367" actId="14100"/>
        <pc:sldMkLst>
          <pc:docMk/>
          <pc:sldMk cId="2122472592" sldId="343"/>
        </pc:sldMkLst>
        <pc:spChg chg="mod">
          <ac:chgData name="威綸 黃" userId="59c80f0e4e1f9020" providerId="LiveId" clId="{352BB47E-7389-4A28-AA54-4BADB10FF2BA}" dt="2024-01-07T13:44:40.362" v="339" actId="20577"/>
          <ac:spMkLst>
            <pc:docMk/>
            <pc:sldMk cId="2122472592" sldId="343"/>
            <ac:spMk id="10" creationId="{2F62A188-9812-410D-6116-CEBC5BB4D3A8}"/>
          </ac:spMkLst>
        </pc:spChg>
        <pc:picChg chg="add mod">
          <ac:chgData name="威綸 黃" userId="59c80f0e4e1f9020" providerId="LiveId" clId="{352BB47E-7389-4A28-AA54-4BADB10FF2BA}" dt="2024-01-07T13:47:47.232" v="367" actId="14100"/>
          <ac:picMkLst>
            <pc:docMk/>
            <pc:sldMk cId="2122472592" sldId="343"/>
            <ac:picMk id="3" creationId="{54F87D0F-C169-F6C6-7ADF-3149CE0358D2}"/>
          </ac:picMkLst>
        </pc:picChg>
        <pc:picChg chg="add mod">
          <ac:chgData name="威綸 黃" userId="59c80f0e4e1f9020" providerId="LiveId" clId="{352BB47E-7389-4A28-AA54-4BADB10FF2BA}" dt="2024-01-07T13:46:33.130" v="350" actId="1076"/>
          <ac:picMkLst>
            <pc:docMk/>
            <pc:sldMk cId="2122472592" sldId="343"/>
            <ac:picMk id="5" creationId="{B8095460-3D24-7FAB-145C-72769E0DCD03}"/>
          </ac:picMkLst>
        </pc:picChg>
        <pc:picChg chg="del">
          <ac:chgData name="威綸 黃" userId="59c80f0e4e1f9020" providerId="LiveId" clId="{352BB47E-7389-4A28-AA54-4BADB10FF2BA}" dt="2024-01-07T13:46:26.141" v="349" actId="478"/>
          <ac:picMkLst>
            <pc:docMk/>
            <pc:sldMk cId="2122472592" sldId="343"/>
            <ac:picMk id="13" creationId="{512BC1BF-BE0E-5EA3-7EA8-B756672FD4D7}"/>
          </ac:picMkLst>
        </pc:picChg>
        <pc:picChg chg="del">
          <ac:chgData name="威綸 黃" userId="59c80f0e4e1f9020" providerId="LiveId" clId="{352BB47E-7389-4A28-AA54-4BADB10FF2BA}" dt="2024-01-07T13:46:00.091" v="342" actId="478"/>
          <ac:picMkLst>
            <pc:docMk/>
            <pc:sldMk cId="2122472592" sldId="343"/>
            <ac:picMk id="17" creationId="{0C427DF1-0D39-FF5A-2F18-48D5E9E9EE96}"/>
          </ac:picMkLst>
        </pc:picChg>
      </pc:sldChg>
      <pc:sldChg chg="addSp delSp modSp mod">
        <pc:chgData name="威綸 黃" userId="59c80f0e4e1f9020" providerId="LiveId" clId="{352BB47E-7389-4A28-AA54-4BADB10FF2BA}" dt="2024-01-07T13:49:18.285" v="378" actId="1076"/>
        <pc:sldMkLst>
          <pc:docMk/>
          <pc:sldMk cId="3604193802" sldId="344"/>
        </pc:sldMkLst>
        <pc:spChg chg="mod">
          <ac:chgData name="威綸 黃" userId="59c80f0e4e1f9020" providerId="LiveId" clId="{352BB47E-7389-4A28-AA54-4BADB10FF2BA}" dt="2024-01-07T13:46:56.233" v="357" actId="20577"/>
          <ac:spMkLst>
            <pc:docMk/>
            <pc:sldMk cId="3604193802" sldId="344"/>
            <ac:spMk id="10" creationId="{2F62A188-9812-410D-6116-CEBC5BB4D3A8}"/>
          </ac:spMkLst>
        </pc:spChg>
        <pc:picChg chg="add mod">
          <ac:chgData name="威綸 黃" userId="59c80f0e4e1f9020" providerId="LiveId" clId="{352BB47E-7389-4A28-AA54-4BADB10FF2BA}" dt="2024-01-07T13:49:04.650" v="371" actId="14100"/>
          <ac:picMkLst>
            <pc:docMk/>
            <pc:sldMk cId="3604193802" sldId="344"/>
            <ac:picMk id="3" creationId="{7A229A79-1DA8-7944-5B0B-37CD74D1B6E0}"/>
          </ac:picMkLst>
        </pc:picChg>
        <pc:picChg chg="add mod">
          <ac:chgData name="威綸 黃" userId="59c80f0e4e1f9020" providerId="LiveId" clId="{352BB47E-7389-4A28-AA54-4BADB10FF2BA}" dt="2024-01-07T13:49:18.285" v="378" actId="1076"/>
          <ac:picMkLst>
            <pc:docMk/>
            <pc:sldMk cId="3604193802" sldId="344"/>
            <ac:picMk id="5" creationId="{E7183493-66E7-98C8-04A0-95119C2BA81E}"/>
          </ac:picMkLst>
        </pc:picChg>
        <pc:picChg chg="del">
          <ac:chgData name="威綸 黃" userId="59c80f0e4e1f9020" providerId="LiveId" clId="{352BB47E-7389-4A28-AA54-4BADB10FF2BA}" dt="2024-01-07T13:48:47.097" v="368" actId="478"/>
          <ac:picMkLst>
            <pc:docMk/>
            <pc:sldMk cId="3604193802" sldId="344"/>
            <ac:picMk id="13" creationId="{512BC1BF-BE0E-5EA3-7EA8-B756672FD4D7}"/>
          </ac:picMkLst>
        </pc:picChg>
        <pc:picChg chg="del">
          <ac:chgData name="威綸 黃" userId="59c80f0e4e1f9020" providerId="LiveId" clId="{352BB47E-7389-4A28-AA54-4BADB10FF2BA}" dt="2024-01-07T13:47:21.196" v="359" actId="478"/>
          <ac:picMkLst>
            <pc:docMk/>
            <pc:sldMk cId="3604193802" sldId="344"/>
            <ac:picMk id="17" creationId="{0C427DF1-0D39-FF5A-2F18-48D5E9E9EE96}"/>
          </ac:picMkLst>
        </pc:picChg>
      </pc:sldChg>
      <pc:sldChg chg="addSp delSp modSp add mod">
        <pc:chgData name="威綸 黃" userId="59c80f0e4e1f9020" providerId="LiveId" clId="{352BB47E-7389-4A28-AA54-4BADB10FF2BA}" dt="2024-01-07T13:51:12.239" v="394" actId="1076"/>
        <pc:sldMkLst>
          <pc:docMk/>
          <pc:sldMk cId="2101212217" sldId="345"/>
        </pc:sldMkLst>
        <pc:spChg chg="mod">
          <ac:chgData name="威綸 黃" userId="59c80f0e4e1f9020" providerId="LiveId" clId="{352BB47E-7389-4A28-AA54-4BADB10FF2BA}" dt="2024-01-07T13:49:39.285" v="382" actId="20577"/>
          <ac:spMkLst>
            <pc:docMk/>
            <pc:sldMk cId="2101212217" sldId="345"/>
            <ac:spMk id="10" creationId="{2F62A188-9812-410D-6116-CEBC5BB4D3A8}"/>
          </ac:spMkLst>
        </pc:spChg>
        <pc:picChg chg="add mod">
          <ac:chgData name="威綸 黃" userId="59c80f0e4e1f9020" providerId="LiveId" clId="{352BB47E-7389-4A28-AA54-4BADB10FF2BA}" dt="2024-01-07T13:50:54.768" v="391" actId="14100"/>
          <ac:picMkLst>
            <pc:docMk/>
            <pc:sldMk cId="2101212217" sldId="345"/>
            <ac:picMk id="3" creationId="{15243D66-84FD-E890-1B75-344E7EEFF53B}"/>
          </ac:picMkLst>
        </pc:picChg>
        <pc:picChg chg="add mod">
          <ac:chgData name="威綸 黃" userId="59c80f0e4e1f9020" providerId="LiveId" clId="{352BB47E-7389-4A28-AA54-4BADB10FF2BA}" dt="2024-01-07T13:51:12.239" v="394" actId="1076"/>
          <ac:picMkLst>
            <pc:docMk/>
            <pc:sldMk cId="2101212217" sldId="345"/>
            <ac:picMk id="5" creationId="{340E252F-1F55-9A9E-C430-9D52E36B55EF}"/>
          </ac:picMkLst>
        </pc:picChg>
        <pc:picChg chg="del">
          <ac:chgData name="威綸 黃" userId="59c80f0e4e1f9020" providerId="LiveId" clId="{352BB47E-7389-4A28-AA54-4BADB10FF2BA}" dt="2024-01-07T13:51:00.326" v="392" actId="478"/>
          <ac:picMkLst>
            <pc:docMk/>
            <pc:sldMk cId="2101212217" sldId="345"/>
            <ac:picMk id="13" creationId="{512BC1BF-BE0E-5EA3-7EA8-B756672FD4D7}"/>
          </ac:picMkLst>
        </pc:picChg>
        <pc:picChg chg="del">
          <ac:chgData name="威綸 黃" userId="59c80f0e4e1f9020" providerId="LiveId" clId="{352BB47E-7389-4A28-AA54-4BADB10FF2BA}" dt="2024-01-07T13:50:33.450" v="383" actId="478"/>
          <ac:picMkLst>
            <pc:docMk/>
            <pc:sldMk cId="2101212217" sldId="345"/>
            <ac:picMk id="17" creationId="{0C427DF1-0D39-FF5A-2F18-48D5E9E9EE96}"/>
          </ac:picMkLst>
        </pc:picChg>
      </pc:sldChg>
      <pc:sldChg chg="addSp modSp new mod">
        <pc:chgData name="威綸 黃" userId="59c80f0e4e1f9020" providerId="LiveId" clId="{352BB47E-7389-4A28-AA54-4BADB10FF2BA}" dt="2024-01-07T14:01:04.670" v="444" actId="14100"/>
        <pc:sldMkLst>
          <pc:docMk/>
          <pc:sldMk cId="2122741756" sldId="346"/>
        </pc:sldMkLst>
        <pc:picChg chg="add mod">
          <ac:chgData name="威綸 黃" userId="59c80f0e4e1f9020" providerId="LiveId" clId="{352BB47E-7389-4A28-AA54-4BADB10FF2BA}" dt="2024-01-07T14:01:04.670" v="444" actId="14100"/>
          <ac:picMkLst>
            <pc:docMk/>
            <pc:sldMk cId="2122741756" sldId="346"/>
            <ac:picMk id="6" creationId="{7C17FD1F-EDE8-DA47-AC55-D4221B999E92}"/>
          </ac:picMkLst>
        </pc:picChg>
      </pc:sldChg>
      <pc:sldChg chg="addSp delSp modSp new mod">
        <pc:chgData name="威綸 黃" userId="59c80f0e4e1f9020" providerId="LiveId" clId="{352BB47E-7389-4A28-AA54-4BADB10FF2BA}" dt="2024-01-07T14:03:22.719" v="495"/>
        <pc:sldMkLst>
          <pc:docMk/>
          <pc:sldMk cId="2178768250" sldId="347"/>
        </pc:sldMkLst>
        <pc:spChg chg="del">
          <ac:chgData name="威綸 黃" userId="59c80f0e4e1f9020" providerId="LiveId" clId="{352BB47E-7389-4A28-AA54-4BADB10FF2BA}" dt="2024-01-07T14:01:55.455" v="451" actId="478"/>
          <ac:spMkLst>
            <pc:docMk/>
            <pc:sldMk cId="2178768250" sldId="347"/>
            <ac:spMk id="2" creationId="{70BCADEA-CCFB-8D0E-BC03-0EB81D83C168}"/>
          </ac:spMkLst>
        </pc:spChg>
        <pc:spChg chg="del">
          <ac:chgData name="威綸 黃" userId="59c80f0e4e1f9020" providerId="LiveId" clId="{352BB47E-7389-4A28-AA54-4BADB10FF2BA}" dt="2024-01-07T14:01:57.067" v="452" actId="478"/>
          <ac:spMkLst>
            <pc:docMk/>
            <pc:sldMk cId="2178768250" sldId="347"/>
            <ac:spMk id="3" creationId="{EB62F33B-D2F6-6F9B-85F0-2CC147BDDE90}"/>
          </ac:spMkLst>
        </pc:spChg>
        <pc:spChg chg="add mod">
          <ac:chgData name="威綸 黃" userId="59c80f0e4e1f9020" providerId="LiveId" clId="{352BB47E-7389-4A28-AA54-4BADB10FF2BA}" dt="2024-01-07T14:03:03.266" v="489" actId="1076"/>
          <ac:spMkLst>
            <pc:docMk/>
            <pc:sldMk cId="2178768250" sldId="347"/>
            <ac:spMk id="9" creationId="{CCB773B9-2953-D325-07D7-4ED95E7518B6}"/>
          </ac:spMkLst>
        </pc:spChg>
        <pc:spChg chg="add mod">
          <ac:chgData name="威綸 黃" userId="59c80f0e4e1f9020" providerId="LiveId" clId="{352BB47E-7389-4A28-AA54-4BADB10FF2BA}" dt="2024-01-07T14:03:22.719" v="495"/>
          <ac:spMkLst>
            <pc:docMk/>
            <pc:sldMk cId="2178768250" sldId="347"/>
            <ac:spMk id="10" creationId="{0E6AE340-78FC-DFC6-BC64-17C98F59F1CC}"/>
          </ac:spMkLst>
        </pc:spChg>
        <pc:picChg chg="add mod">
          <ac:chgData name="威綸 黃" userId="59c80f0e4e1f9020" providerId="LiveId" clId="{352BB47E-7389-4A28-AA54-4BADB10FF2BA}" dt="2024-01-07T14:02:00.586" v="454" actId="14100"/>
          <ac:picMkLst>
            <pc:docMk/>
            <pc:sldMk cId="2178768250" sldId="347"/>
            <ac:picMk id="6" creationId="{04219F8B-7D4F-98D1-2ED3-9F6DC1EB9A1B}"/>
          </ac:picMkLst>
        </pc:picChg>
        <pc:picChg chg="add mod modCrop">
          <ac:chgData name="威綸 黃" userId="59c80f0e4e1f9020" providerId="LiveId" clId="{352BB47E-7389-4A28-AA54-4BADB10FF2BA}" dt="2024-01-07T14:02:20.917" v="460" actId="14100"/>
          <ac:picMkLst>
            <pc:docMk/>
            <pc:sldMk cId="2178768250" sldId="347"/>
            <ac:picMk id="8" creationId="{02A8A60E-2B37-06A3-7788-57F9C403D530}"/>
          </ac:picMkLst>
        </pc:picChg>
      </pc:sldChg>
      <pc:sldMasterChg chg="setBg delSldLayout modSldLayout">
        <pc:chgData name="威綸 黃" userId="59c80f0e4e1f9020" providerId="LiveId" clId="{352BB47E-7389-4A28-AA54-4BADB10FF2BA}" dt="2024-01-07T13:21:31.009" v="142"/>
        <pc:sldMasterMkLst>
          <pc:docMk/>
          <pc:sldMasterMk cId="2436791439" sldId="2147483660"/>
        </pc:sldMasterMkLst>
        <pc:sldLayoutChg chg="setBg">
          <pc:chgData name="威綸 黃" userId="59c80f0e4e1f9020" providerId="LiveId" clId="{352BB47E-7389-4A28-AA54-4BADB10FF2BA}" dt="2024-01-07T13:21:31.009" v="142"/>
          <pc:sldLayoutMkLst>
            <pc:docMk/>
            <pc:sldMasterMk cId="2436791439" sldId="2147483660"/>
            <pc:sldLayoutMk cId="5526776" sldId="2147483661"/>
          </pc:sldLayoutMkLst>
        </pc:sldLayoutChg>
        <pc:sldLayoutChg chg="setBg">
          <pc:chgData name="威綸 黃" userId="59c80f0e4e1f9020" providerId="LiveId" clId="{352BB47E-7389-4A28-AA54-4BADB10FF2BA}" dt="2024-01-07T13:21:31.009" v="142"/>
          <pc:sldLayoutMkLst>
            <pc:docMk/>
            <pc:sldMasterMk cId="2436791439" sldId="2147483660"/>
            <pc:sldLayoutMk cId="2632030118" sldId="2147483662"/>
          </pc:sldLayoutMkLst>
        </pc:sldLayoutChg>
        <pc:sldLayoutChg chg="setBg">
          <pc:chgData name="威綸 黃" userId="59c80f0e4e1f9020" providerId="LiveId" clId="{352BB47E-7389-4A28-AA54-4BADB10FF2BA}" dt="2024-01-07T13:21:31.009" v="142"/>
          <pc:sldLayoutMkLst>
            <pc:docMk/>
            <pc:sldMasterMk cId="2436791439" sldId="2147483660"/>
            <pc:sldLayoutMk cId="2185240403" sldId="2147483663"/>
          </pc:sldLayoutMkLst>
        </pc:sldLayoutChg>
        <pc:sldLayoutChg chg="setBg">
          <pc:chgData name="威綸 黃" userId="59c80f0e4e1f9020" providerId="LiveId" clId="{352BB47E-7389-4A28-AA54-4BADB10FF2BA}" dt="2024-01-07T13:21:31.009" v="142"/>
          <pc:sldLayoutMkLst>
            <pc:docMk/>
            <pc:sldMasterMk cId="2436791439" sldId="2147483660"/>
            <pc:sldLayoutMk cId="1604607230" sldId="2147483664"/>
          </pc:sldLayoutMkLst>
        </pc:sldLayoutChg>
        <pc:sldLayoutChg chg="setBg">
          <pc:chgData name="威綸 黃" userId="59c80f0e4e1f9020" providerId="LiveId" clId="{352BB47E-7389-4A28-AA54-4BADB10FF2BA}" dt="2024-01-07T13:21:31.009" v="142"/>
          <pc:sldLayoutMkLst>
            <pc:docMk/>
            <pc:sldMasterMk cId="2436791439" sldId="2147483660"/>
            <pc:sldLayoutMk cId="1210217311" sldId="2147483665"/>
          </pc:sldLayoutMkLst>
        </pc:sldLayoutChg>
        <pc:sldLayoutChg chg="setBg">
          <pc:chgData name="威綸 黃" userId="59c80f0e4e1f9020" providerId="LiveId" clId="{352BB47E-7389-4A28-AA54-4BADB10FF2BA}" dt="2024-01-07T13:21:31.009" v="142"/>
          <pc:sldLayoutMkLst>
            <pc:docMk/>
            <pc:sldMasterMk cId="2436791439" sldId="2147483660"/>
            <pc:sldLayoutMk cId="3210983952" sldId="2147483666"/>
          </pc:sldLayoutMkLst>
        </pc:sldLayoutChg>
        <pc:sldLayoutChg chg="setBg">
          <pc:chgData name="威綸 黃" userId="59c80f0e4e1f9020" providerId="LiveId" clId="{352BB47E-7389-4A28-AA54-4BADB10FF2BA}" dt="2024-01-07T13:21:31.009" v="142"/>
          <pc:sldLayoutMkLst>
            <pc:docMk/>
            <pc:sldMasterMk cId="2436791439" sldId="2147483660"/>
            <pc:sldLayoutMk cId="3354997275" sldId="2147483667"/>
          </pc:sldLayoutMkLst>
        </pc:sldLayoutChg>
        <pc:sldLayoutChg chg="setBg">
          <pc:chgData name="威綸 黃" userId="59c80f0e4e1f9020" providerId="LiveId" clId="{352BB47E-7389-4A28-AA54-4BADB10FF2BA}" dt="2024-01-07T13:21:31.009" v="142"/>
          <pc:sldLayoutMkLst>
            <pc:docMk/>
            <pc:sldMasterMk cId="2436791439" sldId="2147483660"/>
            <pc:sldLayoutMk cId="31537306" sldId="2147483668"/>
          </pc:sldLayoutMkLst>
        </pc:sldLayoutChg>
        <pc:sldLayoutChg chg="setBg">
          <pc:chgData name="威綸 黃" userId="59c80f0e4e1f9020" providerId="LiveId" clId="{352BB47E-7389-4A28-AA54-4BADB10FF2BA}" dt="2024-01-07T13:21:31.009" v="142"/>
          <pc:sldLayoutMkLst>
            <pc:docMk/>
            <pc:sldMasterMk cId="2436791439" sldId="2147483660"/>
            <pc:sldLayoutMk cId="1238003558" sldId="2147483669"/>
          </pc:sldLayoutMkLst>
        </pc:sldLayoutChg>
        <pc:sldLayoutChg chg="del">
          <pc:chgData name="威綸 黃" userId="59c80f0e4e1f9020" providerId="LiveId" clId="{352BB47E-7389-4A28-AA54-4BADB10FF2BA}" dt="2024-01-07T13:19:03.380" v="112" actId="47"/>
          <pc:sldLayoutMkLst>
            <pc:docMk/>
            <pc:sldMasterMk cId="2436791439" sldId="2147483660"/>
            <pc:sldLayoutMk cId="1414632580" sldId="2147483670"/>
          </pc:sldLayoutMkLst>
        </pc:sldLayoutChg>
      </pc:sldMasterChg>
    </pc:docChg>
  </pc:docChgLst>
  <pc:docChgLst>
    <pc:chgData name="黃 威綸" userId="59c80f0e4e1f9020" providerId="Windows Live" clId="Web-{6FBBD814-9A23-448A-BF2E-1D8F31BA7D83}"/>
    <pc:docChg chg="modSld">
      <pc:chgData name="黃 威綸" userId="59c80f0e4e1f9020" providerId="Windows Live" clId="Web-{6FBBD814-9A23-448A-BF2E-1D8F31BA7D83}" dt="2023-10-28T04:50:27.218" v="5"/>
      <pc:docMkLst>
        <pc:docMk/>
      </pc:docMkLst>
      <pc:sldChg chg="modSp">
        <pc:chgData name="黃 威綸" userId="59c80f0e4e1f9020" providerId="Windows Live" clId="Web-{6FBBD814-9A23-448A-BF2E-1D8F31BA7D83}" dt="2023-10-28T04:50:17.421" v="4"/>
        <pc:sldMkLst>
          <pc:docMk/>
          <pc:sldMk cId="2593086070" sldId="279"/>
        </pc:sldMkLst>
        <pc:spChg chg="mod">
          <ac:chgData name="黃 威綸" userId="59c80f0e4e1f9020" providerId="Windows Live" clId="Web-{6FBBD814-9A23-448A-BF2E-1D8F31BA7D83}" dt="2023-10-28T04:50:17.421" v="4"/>
          <ac:spMkLst>
            <pc:docMk/>
            <pc:sldMk cId="2593086070" sldId="279"/>
            <ac:spMk id="4" creationId="{2E820653-C38D-699A-0DC2-A8A03CF20D62}"/>
          </ac:spMkLst>
        </pc:spChg>
        <pc:spChg chg="mod">
          <ac:chgData name="黃 威綸" userId="59c80f0e4e1f9020" providerId="Windows Live" clId="Web-{6FBBD814-9A23-448A-BF2E-1D8F31BA7D83}" dt="2023-10-28T04:50:12.452" v="0" actId="1076"/>
          <ac:spMkLst>
            <pc:docMk/>
            <pc:sldMk cId="2593086070" sldId="279"/>
            <ac:spMk id="8" creationId="{B4ACEC75-B7F2-6834-A850-C5147CB0304D}"/>
          </ac:spMkLst>
        </pc:spChg>
        <pc:spChg chg="mod">
          <ac:chgData name="黃 威綸" userId="59c80f0e4e1f9020" providerId="Windows Live" clId="Web-{6FBBD814-9A23-448A-BF2E-1D8F31BA7D83}" dt="2023-10-28T04:50:17.405" v="3"/>
          <ac:spMkLst>
            <pc:docMk/>
            <pc:sldMk cId="2593086070" sldId="279"/>
            <ac:spMk id="16" creationId="{071475A9-8344-CF3C-DEA8-D39596B2F1D4}"/>
          </ac:spMkLst>
        </pc:spChg>
      </pc:sldChg>
      <pc:sldChg chg="modSp">
        <pc:chgData name="黃 威綸" userId="59c80f0e4e1f9020" providerId="Windows Live" clId="Web-{6FBBD814-9A23-448A-BF2E-1D8F31BA7D83}" dt="2023-10-28T04:50:27.218" v="5"/>
        <pc:sldMkLst>
          <pc:docMk/>
          <pc:sldMk cId="167483344" sldId="280"/>
        </pc:sldMkLst>
        <pc:spChg chg="mod">
          <ac:chgData name="黃 威綸" userId="59c80f0e4e1f9020" providerId="Windows Live" clId="Web-{6FBBD814-9A23-448A-BF2E-1D8F31BA7D83}" dt="2023-10-28T04:50:27.218" v="5"/>
          <ac:spMkLst>
            <pc:docMk/>
            <pc:sldMk cId="167483344" sldId="280"/>
            <ac:spMk id="5" creationId="{F66EA245-88FB-9DE2-0E8E-4E6CA24ABAD8}"/>
          </ac:spMkLst>
        </pc:spChg>
      </pc:sldChg>
    </pc:docChg>
  </pc:docChgLst>
  <pc:docChgLst>
    <pc:chgData name="來賓使用者" providerId="Windows Live" clId="Web-{A1B23747-E293-4B77-8CE3-D0DB3D9841FA}"/>
    <pc:docChg chg="modSld sldOrd">
      <pc:chgData name="來賓使用者" userId="" providerId="Windows Live" clId="Web-{A1B23747-E293-4B77-8CE3-D0DB3D9841FA}" dt="2023-11-03T15:17:51.793" v="53" actId="20577"/>
      <pc:docMkLst>
        <pc:docMk/>
      </pc:docMkLst>
      <pc:sldChg chg="ord">
        <pc:chgData name="來賓使用者" userId="" providerId="Windows Live" clId="Web-{A1B23747-E293-4B77-8CE3-D0DB3D9841FA}" dt="2023-11-03T15:08:44.727" v="26"/>
        <pc:sldMkLst>
          <pc:docMk/>
          <pc:sldMk cId="4047057154" sldId="305"/>
        </pc:sldMkLst>
      </pc:sldChg>
      <pc:sldChg chg="addSp delSp modSp ord">
        <pc:chgData name="來賓使用者" userId="" providerId="Windows Live" clId="Web-{A1B23747-E293-4B77-8CE3-D0DB3D9841FA}" dt="2023-11-03T15:17:51.793" v="53" actId="20577"/>
        <pc:sldMkLst>
          <pc:docMk/>
          <pc:sldMk cId="1042948586" sldId="306"/>
        </pc:sldMkLst>
        <pc:spChg chg="mod">
          <ac:chgData name="來賓使用者" userId="" providerId="Windows Live" clId="Web-{A1B23747-E293-4B77-8CE3-D0DB3D9841FA}" dt="2023-11-03T15:17:51.793" v="53" actId="20577"/>
          <ac:spMkLst>
            <pc:docMk/>
            <pc:sldMk cId="1042948586" sldId="306"/>
            <ac:spMk id="2" creationId="{66D9203E-7FE2-2D31-8986-A3303419E4BD}"/>
          </ac:spMkLst>
        </pc:spChg>
        <pc:spChg chg="del">
          <ac:chgData name="來賓使用者" userId="" providerId="Windows Live" clId="Web-{A1B23747-E293-4B77-8CE3-D0DB3D9841FA}" dt="2023-11-03T15:04:59.080" v="24"/>
          <ac:spMkLst>
            <pc:docMk/>
            <pc:sldMk cId="1042948586" sldId="306"/>
            <ac:spMk id="3" creationId="{69A73F6F-CD51-7DD2-D13E-519EB65D0706}"/>
          </ac:spMkLst>
        </pc:spChg>
        <pc:picChg chg="add mod">
          <ac:chgData name="來賓使用者" userId="" providerId="Windows Live" clId="Web-{A1B23747-E293-4B77-8CE3-D0DB3D9841FA}" dt="2023-11-03T15:04:41.720" v="23" actId="1076"/>
          <ac:picMkLst>
            <pc:docMk/>
            <pc:sldMk cId="1042948586" sldId="306"/>
            <ac:picMk id="5" creationId="{812221C2-9C6C-D66D-FCA9-387E8307A2F6}"/>
          </ac:picMkLst>
        </pc:picChg>
      </pc:sldChg>
    </pc:docChg>
  </pc:docChgLst>
  <pc:docChgLst>
    <pc:chgData name="來賓使用者" providerId="Windows Live" clId="Web-{E8DEE749-4AD7-4241-8C5E-D77095ACD701}"/>
    <pc:docChg chg="addSld delSld modSld sldOrd">
      <pc:chgData name="來賓使用者" userId="" providerId="Windows Live" clId="Web-{E8DEE749-4AD7-4241-8C5E-D77095ACD701}" dt="2023-11-04T13:27:21.555" v="199" actId="20577"/>
      <pc:docMkLst>
        <pc:docMk/>
      </pc:docMkLst>
      <pc:sldChg chg="modSp">
        <pc:chgData name="來賓使用者" userId="" providerId="Windows Live" clId="Web-{E8DEE749-4AD7-4241-8C5E-D77095ACD701}" dt="2023-11-04T13:27:21.555" v="199" actId="20577"/>
        <pc:sldMkLst>
          <pc:docMk/>
          <pc:sldMk cId="3442650341" sldId="268"/>
        </pc:sldMkLst>
        <pc:spChg chg="mod">
          <ac:chgData name="來賓使用者" userId="" providerId="Windows Live" clId="Web-{E8DEE749-4AD7-4241-8C5E-D77095ACD701}" dt="2023-11-04T13:25:26.927" v="170" actId="20577"/>
          <ac:spMkLst>
            <pc:docMk/>
            <pc:sldMk cId="3442650341" sldId="268"/>
            <ac:spMk id="8" creationId="{B4ACEC75-B7F2-6834-A850-C5147CB0304D}"/>
          </ac:spMkLst>
        </pc:spChg>
        <pc:spChg chg="mod">
          <ac:chgData name="來賓使用者" userId="" providerId="Windows Live" clId="Web-{E8DEE749-4AD7-4241-8C5E-D77095ACD701}" dt="2023-11-04T13:26:48.617" v="186" actId="1076"/>
          <ac:spMkLst>
            <pc:docMk/>
            <pc:sldMk cId="3442650341" sldId="268"/>
            <ac:spMk id="9" creationId="{A08F8714-7940-F3FD-83D4-F4DE2CE75DBA}"/>
          </ac:spMkLst>
        </pc:spChg>
        <pc:spChg chg="mod">
          <ac:chgData name="來賓使用者" userId="" providerId="Windows Live" clId="Web-{E8DEE749-4AD7-4241-8C5E-D77095ACD701}" dt="2023-11-04T13:26:19.569" v="183" actId="1076"/>
          <ac:spMkLst>
            <pc:docMk/>
            <pc:sldMk cId="3442650341" sldId="268"/>
            <ac:spMk id="10" creationId="{B0C59D53-EDCB-179C-51B5-A2B43734D1D3}"/>
          </ac:spMkLst>
        </pc:spChg>
        <pc:spChg chg="mod">
          <ac:chgData name="來賓使用者" userId="" providerId="Windows Live" clId="Web-{E8DEE749-4AD7-4241-8C5E-D77095ACD701}" dt="2023-11-04T13:27:10.883" v="191" actId="20577"/>
          <ac:spMkLst>
            <pc:docMk/>
            <pc:sldMk cId="3442650341" sldId="268"/>
            <ac:spMk id="13" creationId="{98E02EAC-0B78-B6D1-6A3D-32B5AC50D172}"/>
          </ac:spMkLst>
        </pc:spChg>
        <pc:spChg chg="mod">
          <ac:chgData name="來賓使用者" userId="" providerId="Windows Live" clId="Web-{E8DEE749-4AD7-4241-8C5E-D77095ACD701}" dt="2023-11-04T13:27:17.602" v="195" actId="20577"/>
          <ac:spMkLst>
            <pc:docMk/>
            <pc:sldMk cId="3442650341" sldId="268"/>
            <ac:spMk id="14" creationId="{27FB1687-4885-C00F-4248-BB79B88A13E7}"/>
          </ac:spMkLst>
        </pc:spChg>
        <pc:spChg chg="mod">
          <ac:chgData name="來賓使用者" userId="" providerId="Windows Live" clId="Web-{E8DEE749-4AD7-4241-8C5E-D77095ACD701}" dt="2023-11-04T13:27:21.555" v="199" actId="20577"/>
          <ac:spMkLst>
            <pc:docMk/>
            <pc:sldMk cId="3442650341" sldId="268"/>
            <ac:spMk id="15" creationId="{5A8E1FFD-D0FF-1D9D-6C52-759BCA722D9C}"/>
          </ac:spMkLst>
        </pc:spChg>
        <pc:spChg chg="mod">
          <ac:chgData name="來賓使用者" userId="" providerId="Windows Live" clId="Web-{E8DEE749-4AD7-4241-8C5E-D77095ACD701}" dt="2023-11-04T13:25:37.849" v="172" actId="20577"/>
          <ac:spMkLst>
            <pc:docMk/>
            <pc:sldMk cId="3442650341" sldId="268"/>
            <ac:spMk id="16" creationId="{071475A9-8344-CF3C-DEA8-D39596B2F1D4}"/>
          </ac:spMkLst>
        </pc:spChg>
        <pc:spChg chg="mod">
          <ac:chgData name="來賓使用者" userId="" providerId="Windows Live" clId="Web-{E8DEE749-4AD7-4241-8C5E-D77095ACD701}" dt="2023-11-04T13:26:41.913" v="185" actId="1076"/>
          <ac:spMkLst>
            <pc:docMk/>
            <pc:sldMk cId="3442650341" sldId="268"/>
            <ac:spMk id="17" creationId="{1CE13D7D-1FCB-01BB-BB1B-FC588E9075C9}"/>
          </ac:spMkLst>
        </pc:spChg>
        <pc:spChg chg="mod">
          <ac:chgData name="來賓使用者" userId="" providerId="Windows Live" clId="Web-{E8DEE749-4AD7-4241-8C5E-D77095ACD701}" dt="2023-11-04T13:27:01.289" v="187" actId="1076"/>
          <ac:spMkLst>
            <pc:docMk/>
            <pc:sldMk cId="3442650341" sldId="268"/>
            <ac:spMk id="18" creationId="{3D168C34-8B91-F92F-5CCC-4BF1D112E9AD}"/>
          </ac:spMkLst>
        </pc:spChg>
      </pc:sldChg>
      <pc:sldChg chg="del">
        <pc:chgData name="來賓使用者" userId="" providerId="Windows Live" clId="Web-{E8DEE749-4AD7-4241-8C5E-D77095ACD701}" dt="2023-11-04T13:24:37.629" v="166"/>
        <pc:sldMkLst>
          <pc:docMk/>
          <pc:sldMk cId="3826698222" sldId="271"/>
        </pc:sldMkLst>
      </pc:sldChg>
      <pc:sldChg chg="modSp">
        <pc:chgData name="來賓使用者" userId="" providerId="Windows Live" clId="Web-{E8DEE749-4AD7-4241-8C5E-D77095ACD701}" dt="2023-11-04T13:24:19.425" v="161" actId="20577"/>
        <pc:sldMkLst>
          <pc:docMk/>
          <pc:sldMk cId="2593086070" sldId="279"/>
        </pc:sldMkLst>
        <pc:spChg chg="mod">
          <ac:chgData name="來賓使用者" userId="" providerId="Windows Live" clId="Web-{E8DEE749-4AD7-4241-8C5E-D77095ACD701}" dt="2023-11-04T13:24:19.425" v="161" actId="20577"/>
          <ac:spMkLst>
            <pc:docMk/>
            <pc:sldMk cId="2593086070" sldId="279"/>
            <ac:spMk id="8" creationId="{B4ACEC75-B7F2-6834-A850-C5147CB0304D}"/>
          </ac:spMkLst>
        </pc:spChg>
      </pc:sldChg>
      <pc:sldChg chg="modSp">
        <pc:chgData name="來賓使用者" userId="" providerId="Windows Live" clId="Web-{E8DEE749-4AD7-4241-8C5E-D77095ACD701}" dt="2023-11-04T13:24:23.301" v="165" actId="20577"/>
        <pc:sldMkLst>
          <pc:docMk/>
          <pc:sldMk cId="167483344" sldId="280"/>
        </pc:sldMkLst>
        <pc:spChg chg="mod">
          <ac:chgData name="來賓使用者" userId="" providerId="Windows Live" clId="Web-{E8DEE749-4AD7-4241-8C5E-D77095ACD701}" dt="2023-11-04T13:24:23.301" v="165" actId="20577"/>
          <ac:spMkLst>
            <pc:docMk/>
            <pc:sldMk cId="167483344" sldId="280"/>
            <ac:spMk id="8" creationId="{B4ACEC75-B7F2-6834-A850-C5147CB0304D}"/>
          </ac:spMkLst>
        </pc:spChg>
      </pc:sldChg>
      <pc:sldChg chg="modSp">
        <pc:chgData name="來賓使用者" userId="" providerId="Windows Live" clId="Web-{E8DEE749-4AD7-4241-8C5E-D77095ACD701}" dt="2023-11-04T13:23:53.503" v="152" actId="20577"/>
        <pc:sldMkLst>
          <pc:docMk/>
          <pc:sldMk cId="1421195870" sldId="283"/>
        </pc:sldMkLst>
        <pc:spChg chg="mod">
          <ac:chgData name="來賓使用者" userId="" providerId="Windows Live" clId="Web-{E8DEE749-4AD7-4241-8C5E-D77095ACD701}" dt="2023-11-04T13:23:53.503" v="152" actId="20577"/>
          <ac:spMkLst>
            <pc:docMk/>
            <pc:sldMk cId="1421195870" sldId="283"/>
            <ac:spMk id="8" creationId="{B4ACEC75-B7F2-6834-A850-C5147CB0304D}"/>
          </ac:spMkLst>
        </pc:spChg>
      </pc:sldChg>
      <pc:sldChg chg="modSp">
        <pc:chgData name="來賓使用者" userId="" providerId="Windows Live" clId="Web-{E8DEE749-4AD7-4241-8C5E-D77095ACD701}" dt="2023-11-04T13:23:44.112" v="148" actId="20577"/>
        <pc:sldMkLst>
          <pc:docMk/>
          <pc:sldMk cId="3290882122" sldId="284"/>
        </pc:sldMkLst>
        <pc:spChg chg="mod">
          <ac:chgData name="來賓使用者" userId="" providerId="Windows Live" clId="Web-{E8DEE749-4AD7-4241-8C5E-D77095ACD701}" dt="2023-11-04T13:23:44.112" v="148" actId="20577"/>
          <ac:spMkLst>
            <pc:docMk/>
            <pc:sldMk cId="3290882122" sldId="284"/>
            <ac:spMk id="8" creationId="{B4ACEC75-B7F2-6834-A850-C5147CB0304D}"/>
          </ac:spMkLst>
        </pc:spChg>
      </pc:sldChg>
      <pc:sldChg chg="delSp modSp del">
        <pc:chgData name="來賓使用者" userId="" providerId="Windows Live" clId="Web-{E8DEE749-4AD7-4241-8C5E-D77095ACD701}" dt="2023-11-04T13:18:57.433" v="140"/>
        <pc:sldMkLst>
          <pc:docMk/>
          <pc:sldMk cId="1780257104" sldId="302"/>
        </pc:sldMkLst>
        <pc:spChg chg="del">
          <ac:chgData name="來賓使用者" userId="" providerId="Windows Live" clId="Web-{E8DEE749-4AD7-4241-8C5E-D77095ACD701}" dt="2023-11-04T11:09:14.519" v="5"/>
          <ac:spMkLst>
            <pc:docMk/>
            <pc:sldMk cId="1780257104" sldId="302"/>
            <ac:spMk id="2" creationId="{5B6A3B3A-296C-620D-CC5A-7EC78AD96011}"/>
          </ac:spMkLst>
        </pc:spChg>
        <pc:spChg chg="mod">
          <ac:chgData name="來賓使用者" userId="" providerId="Windows Live" clId="Web-{E8DEE749-4AD7-4241-8C5E-D77095ACD701}" dt="2023-11-04T13:11:07.369" v="139" actId="20577"/>
          <ac:spMkLst>
            <pc:docMk/>
            <pc:sldMk cId="1780257104" sldId="302"/>
            <ac:spMk id="3" creationId="{63CF4D27-F765-5BE2-9F5F-214587313EE2}"/>
          </ac:spMkLst>
        </pc:spChg>
      </pc:sldChg>
      <pc:sldChg chg="modSp">
        <pc:chgData name="來賓使用者" userId="" providerId="Windows Live" clId="Web-{E8DEE749-4AD7-4241-8C5E-D77095ACD701}" dt="2023-11-04T13:24:06.831" v="156" actId="20577"/>
        <pc:sldMkLst>
          <pc:docMk/>
          <pc:sldMk cId="1272601623" sldId="303"/>
        </pc:sldMkLst>
        <pc:spChg chg="mod">
          <ac:chgData name="來賓使用者" userId="" providerId="Windows Live" clId="Web-{E8DEE749-4AD7-4241-8C5E-D77095ACD701}" dt="2023-11-04T13:24:06.831" v="156" actId="20577"/>
          <ac:spMkLst>
            <pc:docMk/>
            <pc:sldMk cId="1272601623" sldId="303"/>
            <ac:spMk id="8" creationId="{B4ACEC75-B7F2-6834-A850-C5147CB0304D}"/>
          </ac:spMkLst>
        </pc:spChg>
      </pc:sldChg>
      <pc:sldChg chg="addSp delSp modSp">
        <pc:chgData name="來賓使用者" userId="" providerId="Windows Live" clId="Web-{E8DEE749-4AD7-4241-8C5E-D77095ACD701}" dt="2023-11-04T11:23:10.842" v="9"/>
        <pc:sldMkLst>
          <pc:docMk/>
          <pc:sldMk cId="4047057154" sldId="305"/>
        </pc:sldMkLst>
        <pc:spChg chg="del">
          <ac:chgData name="來賓使用者" userId="" providerId="Windows Live" clId="Web-{E8DEE749-4AD7-4241-8C5E-D77095ACD701}" dt="2023-11-04T11:08:10.657" v="0"/>
          <ac:spMkLst>
            <pc:docMk/>
            <pc:sldMk cId="4047057154" sldId="305"/>
            <ac:spMk id="2" creationId="{5A83E7BE-AC32-8172-40F3-54CFAB70F76F}"/>
          </ac:spMkLst>
        </pc:spChg>
        <pc:spChg chg="del">
          <ac:chgData name="來賓使用者" userId="" providerId="Windows Live" clId="Web-{E8DEE749-4AD7-4241-8C5E-D77095ACD701}" dt="2023-11-04T11:08:14.267" v="1"/>
          <ac:spMkLst>
            <pc:docMk/>
            <pc:sldMk cId="4047057154" sldId="305"/>
            <ac:spMk id="3" creationId="{4C47C738-E327-CFB8-D594-771413BAC50B}"/>
          </ac:spMkLst>
        </pc:spChg>
        <pc:picChg chg="add del mod">
          <ac:chgData name="來賓使用者" userId="" providerId="Windows Live" clId="Web-{E8DEE749-4AD7-4241-8C5E-D77095ACD701}" dt="2023-11-04T11:23:10.842" v="9"/>
          <ac:picMkLst>
            <pc:docMk/>
            <pc:sldMk cId="4047057154" sldId="305"/>
            <ac:picMk id="5" creationId="{372B5C35-4C58-19D1-C38C-10E8E4A6DA17}"/>
          </ac:picMkLst>
        </pc:picChg>
      </pc:sldChg>
      <pc:sldChg chg="del">
        <pc:chgData name="來賓使用者" userId="" providerId="Windows Live" clId="Web-{E8DEE749-4AD7-4241-8C5E-D77095ACD701}" dt="2023-11-04T11:34:50.083" v="10"/>
        <pc:sldMkLst>
          <pc:docMk/>
          <pc:sldMk cId="1042948586" sldId="306"/>
        </pc:sldMkLst>
      </pc:sldChg>
      <pc:sldChg chg="del">
        <pc:chgData name="來賓使用者" userId="" providerId="Windows Live" clId="Web-{E8DEE749-4AD7-4241-8C5E-D77095ACD701}" dt="2023-11-04T11:19:43.867" v="7"/>
        <pc:sldMkLst>
          <pc:docMk/>
          <pc:sldMk cId="1533369839" sldId="312"/>
        </pc:sldMkLst>
      </pc:sldChg>
      <pc:sldChg chg="ord">
        <pc:chgData name="來賓使用者" userId="" providerId="Windows Live" clId="Web-{E8DEE749-4AD7-4241-8C5E-D77095ACD701}" dt="2023-11-04T12:39:40.245" v="74"/>
        <pc:sldMkLst>
          <pc:docMk/>
          <pc:sldMk cId="3390165843" sldId="319"/>
        </pc:sldMkLst>
      </pc:sldChg>
      <pc:sldChg chg="modSp">
        <pc:chgData name="來賓使用者" userId="" providerId="Windows Live" clId="Web-{E8DEE749-4AD7-4241-8C5E-D77095ACD701}" dt="2023-11-04T13:03:19.795" v="126" actId="20577"/>
        <pc:sldMkLst>
          <pc:docMk/>
          <pc:sldMk cId="2366049651" sldId="320"/>
        </pc:sldMkLst>
        <pc:spChg chg="mod">
          <ac:chgData name="來賓使用者" userId="" providerId="Windows Live" clId="Web-{E8DEE749-4AD7-4241-8C5E-D77095ACD701}" dt="2023-11-04T13:03:19.795" v="126" actId="20577"/>
          <ac:spMkLst>
            <pc:docMk/>
            <pc:sldMk cId="2366049651" sldId="320"/>
            <ac:spMk id="2" creationId="{78A960D7-9286-2316-B0CA-EB0FDC60AF73}"/>
          </ac:spMkLst>
        </pc:spChg>
      </pc:sldChg>
      <pc:sldChg chg="modSp ord">
        <pc:chgData name="來賓使用者" userId="" providerId="Windows Live" clId="Web-{E8DEE749-4AD7-4241-8C5E-D77095ACD701}" dt="2023-11-04T13:03:27.857" v="128" actId="20577"/>
        <pc:sldMkLst>
          <pc:docMk/>
          <pc:sldMk cId="511903602" sldId="321"/>
        </pc:sldMkLst>
        <pc:spChg chg="mod">
          <ac:chgData name="來賓使用者" userId="" providerId="Windows Live" clId="Web-{E8DEE749-4AD7-4241-8C5E-D77095ACD701}" dt="2023-11-04T13:03:27.857" v="128" actId="20577"/>
          <ac:spMkLst>
            <pc:docMk/>
            <pc:sldMk cId="511903602" sldId="321"/>
            <ac:spMk id="2" creationId="{78A960D7-9286-2316-B0CA-EB0FDC60AF73}"/>
          </ac:spMkLst>
        </pc:spChg>
      </pc:sldChg>
      <pc:sldChg chg="del">
        <pc:chgData name="來賓使用者" userId="" providerId="Windows Live" clId="Web-{E8DEE749-4AD7-4241-8C5E-D77095ACD701}" dt="2023-11-04T11:19:46.398" v="8"/>
        <pc:sldMkLst>
          <pc:docMk/>
          <pc:sldMk cId="925413238" sldId="322"/>
        </pc:sldMkLst>
      </pc:sldChg>
      <pc:sldChg chg="addSp delSp modSp new">
        <pc:chgData name="來賓使用者" userId="" providerId="Windows Live" clId="Web-{E8DEE749-4AD7-4241-8C5E-D77095ACD701}" dt="2023-11-04T11:39:09.388" v="46" actId="1076"/>
        <pc:sldMkLst>
          <pc:docMk/>
          <pc:sldMk cId="927637982" sldId="322"/>
        </pc:sldMkLst>
        <pc:spChg chg="del">
          <ac:chgData name="來賓使用者" userId="" providerId="Windows Live" clId="Web-{E8DEE749-4AD7-4241-8C5E-D77095ACD701}" dt="2023-11-04T11:36:19.008" v="20"/>
          <ac:spMkLst>
            <pc:docMk/>
            <pc:sldMk cId="927637982" sldId="322"/>
            <ac:spMk id="2" creationId="{517353C0-AEC0-8829-B712-69466DDB63F2}"/>
          </ac:spMkLst>
        </pc:spChg>
        <pc:spChg chg="add del mod">
          <ac:chgData name="來賓使用者" userId="" providerId="Windows Live" clId="Web-{E8DEE749-4AD7-4241-8C5E-D77095ACD701}" dt="2023-11-04T11:38:49.044" v="38" actId="1076"/>
          <ac:spMkLst>
            <pc:docMk/>
            <pc:sldMk cId="927637982" sldId="322"/>
            <ac:spMk id="3" creationId="{5E230EB9-6E3C-2539-DD43-F1D4D6A1E648}"/>
          </ac:spMkLst>
        </pc:spChg>
        <pc:picChg chg="add mod">
          <ac:chgData name="來賓使用者" userId="" providerId="Windows Live" clId="Web-{E8DEE749-4AD7-4241-8C5E-D77095ACD701}" dt="2023-11-04T11:39:09.388" v="46" actId="1076"/>
          <ac:picMkLst>
            <pc:docMk/>
            <pc:sldMk cId="927637982" sldId="322"/>
            <ac:picMk id="5" creationId="{5929EA8D-64DA-D73E-C9E7-883B0D27CA62}"/>
          </ac:picMkLst>
        </pc:picChg>
      </pc:sldChg>
      <pc:sldChg chg="delSp modSp new">
        <pc:chgData name="來賓使用者" userId="" providerId="Windows Live" clId="Web-{E8DEE749-4AD7-4241-8C5E-D77095ACD701}" dt="2023-11-04T11:41:43.425" v="53" actId="1076"/>
        <pc:sldMkLst>
          <pc:docMk/>
          <pc:sldMk cId="681334917" sldId="323"/>
        </pc:sldMkLst>
        <pc:spChg chg="mod">
          <ac:chgData name="來賓使用者" userId="" providerId="Windows Live" clId="Web-{E8DEE749-4AD7-4241-8C5E-D77095ACD701}" dt="2023-11-04T11:41:43.425" v="53" actId="1076"/>
          <ac:spMkLst>
            <pc:docMk/>
            <pc:sldMk cId="681334917" sldId="323"/>
            <ac:spMk id="2" creationId="{1265B964-2CFA-5810-3C26-09270770D593}"/>
          </ac:spMkLst>
        </pc:spChg>
        <pc:spChg chg="del mod">
          <ac:chgData name="來賓使用者" userId="" providerId="Windows Live" clId="Web-{E8DEE749-4AD7-4241-8C5E-D77095ACD701}" dt="2023-11-04T11:41:35.862" v="52"/>
          <ac:spMkLst>
            <pc:docMk/>
            <pc:sldMk cId="681334917" sldId="323"/>
            <ac:spMk id="3" creationId="{50039A2B-C944-B647-4853-217AC9E75895}"/>
          </ac:spMkLst>
        </pc:spChg>
      </pc:sldChg>
      <pc:sldChg chg="addSp delSp modSp new ord">
        <pc:chgData name="來賓使用者" userId="" providerId="Windows Live" clId="Web-{E8DEE749-4AD7-4241-8C5E-D77095ACD701}" dt="2023-11-04T12:40:47.012" v="77"/>
        <pc:sldMkLst>
          <pc:docMk/>
          <pc:sldMk cId="3195831367" sldId="324"/>
        </pc:sldMkLst>
        <pc:spChg chg="del">
          <ac:chgData name="來賓使用者" userId="" providerId="Windows Live" clId="Web-{E8DEE749-4AD7-4241-8C5E-D77095ACD701}" dt="2023-11-04T11:42:01.363" v="55"/>
          <ac:spMkLst>
            <pc:docMk/>
            <pc:sldMk cId="3195831367" sldId="324"/>
            <ac:spMk id="2" creationId="{1D3C55A9-042D-C7A4-C606-AE3CD21B1487}"/>
          </ac:spMkLst>
        </pc:spChg>
        <pc:spChg chg="del">
          <ac:chgData name="來賓使用者" userId="" providerId="Windows Live" clId="Web-{E8DEE749-4AD7-4241-8C5E-D77095ACD701}" dt="2023-11-04T11:42:04.207" v="56"/>
          <ac:spMkLst>
            <pc:docMk/>
            <pc:sldMk cId="3195831367" sldId="324"/>
            <ac:spMk id="3" creationId="{CC962321-EA16-F8CA-D467-9E1C88D0BB47}"/>
          </ac:spMkLst>
        </pc:spChg>
        <pc:picChg chg="add mod">
          <ac:chgData name="來賓使用者" userId="" providerId="Windows Live" clId="Web-{E8DEE749-4AD7-4241-8C5E-D77095ACD701}" dt="2023-11-04T11:42:28.629" v="63" actId="1076"/>
          <ac:picMkLst>
            <pc:docMk/>
            <pc:sldMk cId="3195831367" sldId="324"/>
            <ac:picMk id="5" creationId="{9D71CE57-7B7F-A661-19CE-74E3109F82F5}"/>
          </ac:picMkLst>
        </pc:picChg>
      </pc:sldChg>
      <pc:sldChg chg="addSp delSp modSp new">
        <pc:chgData name="來賓使用者" userId="" providerId="Windows Live" clId="Web-{E8DEE749-4AD7-4241-8C5E-D77095ACD701}" dt="2023-11-04T12:39:21.400" v="73" actId="1076"/>
        <pc:sldMkLst>
          <pc:docMk/>
          <pc:sldMk cId="4078253533" sldId="325"/>
        </pc:sldMkLst>
        <pc:spChg chg="del">
          <ac:chgData name="來賓使用者" userId="" providerId="Windows Live" clId="Web-{E8DEE749-4AD7-4241-8C5E-D77095ACD701}" dt="2023-11-04T11:42:54.771" v="65"/>
          <ac:spMkLst>
            <pc:docMk/>
            <pc:sldMk cId="4078253533" sldId="325"/>
            <ac:spMk id="2" creationId="{74FAF382-E5AF-B3BE-9011-F4256C167CCA}"/>
          </ac:spMkLst>
        </pc:spChg>
        <pc:spChg chg="del">
          <ac:chgData name="來賓使用者" userId="" providerId="Windows Live" clId="Web-{E8DEE749-4AD7-4241-8C5E-D77095ACD701}" dt="2023-11-04T11:42:57.380" v="66"/>
          <ac:spMkLst>
            <pc:docMk/>
            <pc:sldMk cId="4078253533" sldId="325"/>
            <ac:spMk id="3" creationId="{9030C343-4DBC-0CF0-7F19-FB74990CAB53}"/>
          </ac:spMkLst>
        </pc:spChg>
        <pc:picChg chg="add mod">
          <ac:chgData name="來賓使用者" userId="" providerId="Windows Live" clId="Web-{E8DEE749-4AD7-4241-8C5E-D77095ACD701}" dt="2023-11-04T12:39:21.400" v="73" actId="1076"/>
          <ac:picMkLst>
            <pc:docMk/>
            <pc:sldMk cId="4078253533" sldId="325"/>
            <ac:picMk id="2" creationId="{01B159B7-C4E2-9FA5-B800-BC1896AE7247}"/>
          </ac:picMkLst>
        </pc:picChg>
      </pc:sldChg>
      <pc:sldChg chg="addSp delSp modSp new">
        <pc:chgData name="來賓使用者" userId="" providerId="Windows Live" clId="Web-{E8DEE749-4AD7-4241-8C5E-D77095ACD701}" dt="2023-11-04T12:43:23.859" v="99" actId="1076"/>
        <pc:sldMkLst>
          <pc:docMk/>
          <pc:sldMk cId="470179150" sldId="326"/>
        </pc:sldMkLst>
        <pc:spChg chg="mod">
          <ac:chgData name="來賓使用者" userId="" providerId="Windows Live" clId="Web-{E8DEE749-4AD7-4241-8C5E-D77095ACD701}" dt="2023-11-04T12:43:23.859" v="99" actId="1076"/>
          <ac:spMkLst>
            <pc:docMk/>
            <pc:sldMk cId="470179150" sldId="326"/>
            <ac:spMk id="2" creationId="{4C13F80A-AD8B-26DC-5229-099DB040DFAC}"/>
          </ac:spMkLst>
        </pc:spChg>
        <pc:spChg chg="del">
          <ac:chgData name="來賓使用者" userId="" providerId="Windows Live" clId="Web-{E8DEE749-4AD7-4241-8C5E-D77095ACD701}" dt="2023-11-04T12:42:40.233" v="91"/>
          <ac:spMkLst>
            <pc:docMk/>
            <pc:sldMk cId="470179150" sldId="326"/>
            <ac:spMk id="3" creationId="{A538F3D3-5E93-4A94-7736-8E5736069043}"/>
          </ac:spMkLst>
        </pc:spChg>
        <pc:picChg chg="add del mod">
          <ac:chgData name="來賓使用者" userId="" providerId="Windows Live" clId="Web-{E8DEE749-4AD7-4241-8C5E-D77095ACD701}" dt="2023-11-04T12:43:12.015" v="96"/>
          <ac:picMkLst>
            <pc:docMk/>
            <pc:sldMk cId="470179150" sldId="326"/>
            <ac:picMk id="5" creationId="{AF715C9A-8480-789E-26B2-D194E1103CCD}"/>
          </ac:picMkLst>
        </pc:picChg>
      </pc:sldChg>
      <pc:sldChg chg="addSp delSp modSp new">
        <pc:chgData name="來賓使用者" userId="" providerId="Windows Live" clId="Web-{E8DEE749-4AD7-4241-8C5E-D77095ACD701}" dt="2023-11-04T12:43:44.875" v="106" actId="14100"/>
        <pc:sldMkLst>
          <pc:docMk/>
          <pc:sldMk cId="2223381644" sldId="327"/>
        </pc:sldMkLst>
        <pc:spChg chg="del">
          <ac:chgData name="來賓使用者" userId="" providerId="Windows Live" clId="Web-{E8DEE749-4AD7-4241-8C5E-D77095ACD701}" dt="2023-11-04T12:43:34.297" v="102"/>
          <ac:spMkLst>
            <pc:docMk/>
            <pc:sldMk cId="2223381644" sldId="327"/>
            <ac:spMk id="2" creationId="{1553112E-4CD8-3C4F-656E-F4EE16A8BB24}"/>
          </ac:spMkLst>
        </pc:spChg>
        <pc:spChg chg="del">
          <ac:chgData name="來賓使用者" userId="" providerId="Windows Live" clId="Web-{E8DEE749-4AD7-4241-8C5E-D77095ACD701}" dt="2023-11-04T12:43:34.297" v="101"/>
          <ac:spMkLst>
            <pc:docMk/>
            <pc:sldMk cId="2223381644" sldId="327"/>
            <ac:spMk id="3" creationId="{6B153536-22AC-673E-E960-3DD1AD28455A}"/>
          </ac:spMkLst>
        </pc:spChg>
        <pc:picChg chg="add mod">
          <ac:chgData name="來賓使用者" userId="" providerId="Windows Live" clId="Web-{E8DEE749-4AD7-4241-8C5E-D77095ACD701}" dt="2023-11-04T12:43:44.875" v="106" actId="14100"/>
          <ac:picMkLst>
            <pc:docMk/>
            <pc:sldMk cId="2223381644" sldId="327"/>
            <ac:picMk id="5" creationId="{92245250-C23B-9EEB-C6B1-72061230B0BF}"/>
          </ac:picMkLst>
        </pc:picChg>
      </pc:sldChg>
      <pc:sldChg chg="addSp delSp modSp new ord">
        <pc:chgData name="來賓使用者" userId="" providerId="Windows Live" clId="Web-{E8DEE749-4AD7-4241-8C5E-D77095ACD701}" dt="2023-11-04T13:02:41.872" v="120"/>
        <pc:sldMkLst>
          <pc:docMk/>
          <pc:sldMk cId="2980901546" sldId="328"/>
        </pc:sldMkLst>
        <pc:spChg chg="del">
          <ac:chgData name="來賓使用者" userId="" providerId="Windows Live" clId="Web-{E8DEE749-4AD7-4241-8C5E-D77095ACD701}" dt="2023-11-04T12:44:00.501" v="109"/>
          <ac:spMkLst>
            <pc:docMk/>
            <pc:sldMk cId="2980901546" sldId="328"/>
            <ac:spMk id="2" creationId="{A51EA570-D0BD-9FDA-BCA8-BF10927C57B5}"/>
          </ac:spMkLst>
        </pc:spChg>
        <pc:spChg chg="del">
          <ac:chgData name="來賓使用者" userId="" providerId="Windows Live" clId="Web-{E8DEE749-4AD7-4241-8C5E-D77095ACD701}" dt="2023-11-04T12:44:00.501" v="108"/>
          <ac:spMkLst>
            <pc:docMk/>
            <pc:sldMk cId="2980901546" sldId="328"/>
            <ac:spMk id="3" creationId="{EC3312DD-7F74-D8E5-4E4B-18FBF1B13307}"/>
          </ac:spMkLst>
        </pc:spChg>
        <pc:picChg chg="add mod">
          <ac:chgData name="來賓使用者" userId="" providerId="Windows Live" clId="Web-{E8DEE749-4AD7-4241-8C5E-D77095ACD701}" dt="2023-11-04T12:48:49.039" v="118" actId="1076"/>
          <ac:picMkLst>
            <pc:docMk/>
            <pc:sldMk cId="2980901546" sldId="328"/>
            <ac:picMk id="5" creationId="{C51A8DB0-E01D-2D3C-833C-DC77EABC3EEB}"/>
          </ac:picMkLst>
        </pc:picChg>
      </pc:sldChg>
    </pc:docChg>
  </pc:docChgLst>
  <pc:docChgLst>
    <pc:chgData name="白 和鑫" userId="c82a0aebb1fe904c" providerId="Windows Live" clId="Web-{4B0181D7-FEFA-4821-863B-597DD20C61A8}"/>
    <pc:docChg chg="sldOrd">
      <pc:chgData name="白 和鑫" userId="c82a0aebb1fe904c" providerId="Windows Live" clId="Web-{4B0181D7-FEFA-4821-863B-597DD20C61A8}" dt="2023-11-06T13:52:41.110" v="1"/>
      <pc:docMkLst>
        <pc:docMk/>
      </pc:docMkLst>
      <pc:sldChg chg="ord">
        <pc:chgData name="白 和鑫" userId="c82a0aebb1fe904c" providerId="Windows Live" clId="Web-{4B0181D7-FEFA-4821-863B-597DD20C61A8}" dt="2023-11-06T13:52:16.812" v="0"/>
        <pc:sldMkLst>
          <pc:docMk/>
          <pc:sldMk cId="681334917" sldId="323"/>
        </pc:sldMkLst>
      </pc:sldChg>
      <pc:sldChg chg="ord">
        <pc:chgData name="白 和鑫" userId="c82a0aebb1fe904c" providerId="Windows Live" clId="Web-{4B0181D7-FEFA-4821-863B-597DD20C61A8}" dt="2023-11-06T13:52:41.110" v="1"/>
        <pc:sldMkLst>
          <pc:docMk/>
          <pc:sldMk cId="3195831367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7FF19-514A-4402-BF75-1C59F688E7A1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7A9ED-717C-4CBD-981A-8B0146E6E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282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 altLang="en-US"/>
              <a:t>大家好，我們是第六組，我們所做的是關於草莓與覆盆子的圖片便是。我是組長黃威綸，這兩位是組員</a:t>
            </a:r>
            <a:r>
              <a:rPr lang="zh-TW" altLang="en-US" sz="1200">
                <a:solidFill>
                  <a:schemeClr val="tx1"/>
                </a:solidFill>
                <a:latin typeface="PMingLiU"/>
                <a:ea typeface="PMingLiU"/>
              </a:rPr>
              <a:t>林維新、白和鑫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>
                <a:latin typeface="Calibri"/>
                <a:cs typeface="Calibri"/>
              </a:rPr>
              <a:t>接下來我們會分七個部分為大家講解</a:t>
            </a:r>
            <a:endParaRPr lang="zh-TW" alt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920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>
                <a:latin typeface="Calibri"/>
                <a:cs typeface="Calibri"/>
              </a:rPr>
              <a:t>再來直接介紹ＫＰＩ</a:t>
            </a:r>
            <a:endParaRPr lang="en-US" altLang="zh-TW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99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>
                <a:latin typeface="Calibri"/>
                <a:cs typeface="Calibri"/>
              </a:rPr>
              <a:t>再來直接介紹ＫＰＩ</a:t>
            </a:r>
            <a:endParaRPr lang="en-US" altLang="zh-TW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9189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由這張圖可知，</a:t>
            </a:r>
            <a:r>
              <a:rPr lang="en-US" altLang="zh-TW" err="1"/>
              <a:t>jepg</a:t>
            </a:r>
            <a:r>
              <a:rPr lang="zh-TW" altLang="en-US"/>
              <a:t>係數篩選器的正確率相較兩者較高，是因為其他的篩選都都以作為顏色相關測試，而我們的資料疾病不是以顏色相關進行判斷。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A9ED-717C-4CBD-981A-8B0146E6E08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83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011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4040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0723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73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8395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972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3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035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914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eurl.cc/yYMyM8" TargetMode="External"/><Relationship Id="rId13" Type="http://schemas.openxmlformats.org/officeDocument/2006/relationships/hyperlink" Target="https://youtu.be/yJCUzVV1LIY?si=8ho6AqhMfxzqrZJF" TargetMode="External"/><Relationship Id="rId3" Type="http://schemas.openxmlformats.org/officeDocument/2006/relationships/hyperlink" Target="https://blog.csdn.net/MacWx/article/details/134012157" TargetMode="External"/><Relationship Id="rId7" Type="http://schemas.openxmlformats.org/officeDocument/2006/relationships/hyperlink" Target="https://blog.csdn.net/weixin_45277161/article/details/131046636" TargetMode="External"/><Relationship Id="rId12" Type="http://schemas.openxmlformats.org/officeDocument/2006/relationships/hyperlink" Target="https://docs.ultralytics.com/modes/train/" TargetMode="External"/><Relationship Id="rId2" Type="http://schemas.openxmlformats.org/officeDocument/2006/relationships/hyperlink" Target="https://blog.csdn.net/qq_41375318/article/details/13102095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chethuhn/water-bottle-dataset" TargetMode="External"/><Relationship Id="rId11" Type="http://schemas.openxmlformats.org/officeDocument/2006/relationships/hyperlink" Target="https://www.kaggle.com/datasets/eyadamin1233/cigarettes-butts-yolov8-dataset" TargetMode="External"/><Relationship Id="rId5" Type="http://schemas.openxmlformats.org/officeDocument/2006/relationships/hyperlink" Target="https://blog.csdn.net/m0_74232237/article/details/130985914" TargetMode="External"/><Relationship Id="rId10" Type="http://schemas.openxmlformats.org/officeDocument/2006/relationships/hyperlink" Target="https://blog.csdn.net/qq_42589613/article/details/130265444" TargetMode="External"/><Relationship Id="rId4" Type="http://schemas.openxmlformats.org/officeDocument/2006/relationships/hyperlink" Target="https://zhuanlan.zhihu.com/p/38709522" TargetMode="External"/><Relationship Id="rId9" Type="http://schemas.openxmlformats.org/officeDocument/2006/relationships/hyperlink" Target="https://claire-chang.com/2023/08/16/yolov8%E6%A8%A1%E5%9E%8B%E8%A8%93%E7%B7%B4%E5%8F%8A%E5%85%B6%E6%8C%87%E6%A8%99%E6%84%8F%E7%BE%A9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fa.com.tw/blog/tableofcontentdesignskills" TargetMode="External"/><Relationship Id="rId2" Type="http://schemas.openxmlformats.org/officeDocument/2006/relationships/hyperlink" Target="https://www.whiteswan.com.tw/article/cont?aid=2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ub.commonhealth.com.tw/article/1126" TargetMode="External"/><Relationship Id="rId4" Type="http://schemas.openxmlformats.org/officeDocument/2006/relationships/hyperlink" Target="https://digiphoto.techbang.com/posts/3857-5-small-fresh-photo-of-the-day-not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2143227"/>
            <a:ext cx="11360800" cy="13725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altLang="zh-TW" b="1">
                <a:latin typeface="PMingLiU"/>
                <a:ea typeface="PMingLiU"/>
              </a:rPr>
              <a:t>Yolov8</a:t>
            </a:r>
            <a:r>
              <a:rPr lang="zh-TW" altLang="en-US" b="1">
                <a:latin typeface="PMingLiU"/>
                <a:ea typeface="PMingLiU"/>
              </a:rPr>
              <a:t>生活應用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83877"/>
            <a:ext cx="11360800" cy="10768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0000" lnSpcReduction="20000"/>
          </a:bodyPr>
          <a:lstStyle/>
          <a:p>
            <a:pPr marL="0" indent="0">
              <a:lnSpc>
                <a:spcPct val="120000"/>
              </a:lnSpc>
            </a:pPr>
            <a:r>
              <a:rPr lang="zh-TW" altLang="en-US" sz="3600">
                <a:solidFill>
                  <a:schemeClr val="tx1"/>
                </a:solidFill>
                <a:latin typeface="PMingLiU"/>
                <a:ea typeface="PMingLiU"/>
              </a:rPr>
              <a:t>組員 </a:t>
            </a:r>
            <a:r>
              <a:rPr lang="en-US" altLang="zh-TW" sz="3600">
                <a:solidFill>
                  <a:schemeClr val="tx1"/>
                </a:solidFill>
                <a:latin typeface="PMingLiU"/>
                <a:ea typeface="PMingLiU"/>
              </a:rPr>
              <a:t>:</a:t>
            </a:r>
            <a:r>
              <a:rPr lang="zh-TW" altLang="en-US" sz="3600">
                <a:solidFill>
                  <a:schemeClr val="tx1"/>
                </a:solidFill>
                <a:latin typeface="PMingLiU"/>
                <a:ea typeface="PMingLiU"/>
              </a:rPr>
              <a:t> 林維新、黃威綸、白和鑫</a:t>
            </a:r>
            <a:br>
              <a:rPr lang="zh-TW" altLang="en-US" sz="3600">
                <a:solidFill>
                  <a:schemeClr val="tx1"/>
                </a:solidFill>
                <a:latin typeface="PMingLiU"/>
                <a:ea typeface="PMingLiU"/>
              </a:rPr>
            </a:br>
            <a:r>
              <a:rPr lang="zh-TW" altLang="en-US">
                <a:solidFill>
                  <a:schemeClr val="tx1"/>
                </a:solidFill>
                <a:latin typeface="PMingLiU"/>
                <a:ea typeface="PMingLiU"/>
              </a:rPr>
              <a:t>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4ACEC75-B7F2-6834-A850-C5147CB0304D}"/>
              </a:ext>
            </a:extLst>
          </p:cNvPr>
          <p:cNvSpPr/>
          <p:nvPr/>
        </p:nvSpPr>
        <p:spPr>
          <a:xfrm>
            <a:off x="4436266" y="2869718"/>
            <a:ext cx="1115050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7200" kern="0">
                <a:ln w="0"/>
                <a:solidFill>
                  <a:srgbClr val="FF9933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PMingLiU"/>
                <a:ea typeface="PMingLiU"/>
                <a:cs typeface="ADLaM Display"/>
                <a:sym typeface="Arial"/>
              </a:rPr>
              <a:t>03</a:t>
            </a:r>
            <a:endParaRPr lang="zh-TW" altLang="en-US" sz="7200" kern="0">
              <a:ln w="0"/>
              <a:solidFill>
                <a:srgbClr val="FF9933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PMingLiU"/>
              <a:ea typeface="PMingLiU"/>
              <a:cs typeface="ADLaM Display" panose="020F0502020204030204" pitchFamily="2" charset="0"/>
              <a:sym typeface="Arial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1475A9-8344-CF3C-DEA8-D39596B2F1D4}"/>
              </a:ext>
            </a:extLst>
          </p:cNvPr>
          <p:cNvSpPr/>
          <p:nvPr/>
        </p:nvSpPr>
        <p:spPr>
          <a:xfrm>
            <a:off x="5735673" y="3072479"/>
            <a:ext cx="246286" cy="844911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zh-TW" altLang="en-US" sz="4267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MingLiU"/>
              <a:ea typeface="PMingLiU"/>
              <a:cs typeface="Arial"/>
              <a:sym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820653-C38D-699A-0DC2-A8A03CF20D62}"/>
              </a:ext>
            </a:extLst>
          </p:cNvPr>
          <p:cNvSpPr/>
          <p:nvPr/>
        </p:nvSpPr>
        <p:spPr>
          <a:xfrm>
            <a:off x="5896660" y="3072479"/>
            <a:ext cx="2503249" cy="867417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4400" b="1">
                <a:latin typeface="PMingLiU"/>
                <a:ea typeface="PMingLiU"/>
              </a:rPr>
              <a:t>訓練參數</a:t>
            </a:r>
            <a:endParaRPr lang="en-US" altLang="zh-TW" sz="4400" b="1">
              <a:latin typeface="PMingLiU"/>
              <a:ea typeface="PMingLiU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83D8A3-863E-4C5F-A646-BA0236D2A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zh-TW" altLang="en-US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60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3280FC-50F6-19C0-105F-C15407FDB7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7A956CA-3369-E088-F5C0-3C434482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04" y="366285"/>
            <a:ext cx="5315692" cy="61254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84C4D49-F3F0-C9E4-1E1D-3C59098E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2101"/>
            <a:ext cx="5268060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166DC-5950-CDB3-C933-2C207338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7048875"/>
            <a:ext cx="11360800" cy="763600"/>
          </a:xfrm>
        </p:spPr>
        <p:txBody>
          <a:bodyPr>
            <a:normAutofit/>
          </a:bodyPr>
          <a:lstStyle/>
          <a:p>
            <a:r>
              <a:rPr lang="zh-TW" altLang="en-US" b="1">
                <a:latin typeface="PMingLiU"/>
                <a:ea typeface="PMingLiU"/>
              </a:rPr>
              <a:t>目錄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F33B9A-C39A-F639-4312-AA9C71C3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7812475"/>
            <a:ext cx="11360800" cy="45552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研究動機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en-US" sz="3467">
                <a:latin typeface="PMingLiU"/>
                <a:ea typeface="PMingLiU"/>
              </a:rPr>
              <a:t>架構圖</a:t>
            </a:r>
            <a:endParaRPr lang="en-US" altLang="zh-TW" sz="3467">
              <a:latin typeface="PMingLiU"/>
              <a:ea typeface="PMingLiU"/>
            </a:endParaRPr>
          </a:p>
          <a:p>
            <a:pPr marL="795847" lvl="1" indent="0">
              <a:lnSpc>
                <a:spcPct val="120000"/>
              </a:lnSpc>
              <a:buNone/>
            </a:pPr>
            <a:r>
              <a:rPr lang="en-US" altLang="zh-TW" sz="3467">
                <a:latin typeface="PMingLiU"/>
                <a:ea typeface="PMingLiU"/>
              </a:rPr>
              <a:t>(1) </a:t>
            </a:r>
            <a:r>
              <a:rPr lang="zh-TW" altLang="en-US" sz="3467">
                <a:latin typeface="PMingLiU"/>
                <a:ea typeface="PMingLiU"/>
              </a:rPr>
              <a:t>系統架構圖</a:t>
            </a:r>
            <a:endParaRPr lang="en-US" altLang="zh-TW" sz="3467">
              <a:latin typeface="PMingLiU"/>
              <a:ea typeface="PMingLiU"/>
            </a:endParaRPr>
          </a:p>
          <a:p>
            <a:pPr marL="795847" lvl="1" indent="0">
              <a:lnSpc>
                <a:spcPct val="120000"/>
              </a:lnSpc>
              <a:buNone/>
            </a:pPr>
            <a:r>
              <a:rPr lang="en-US" altLang="zh-TW" sz="3467">
                <a:latin typeface="PMingLiU"/>
                <a:ea typeface="PMingLiU"/>
              </a:rPr>
              <a:t>(2) </a:t>
            </a:r>
            <a:r>
              <a:rPr lang="zh-TW" altLang="en-US" sz="3467">
                <a:latin typeface="PMingLiU"/>
                <a:ea typeface="PMingLiU"/>
              </a:rPr>
              <a:t>餵食器架構圖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KPI進度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工作分配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使用工具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下階段目標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期望成果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參考網址</a:t>
            </a:r>
            <a:endParaRPr lang="en-US" altLang="zh-TW" sz="3467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en-US" altLang="zh-TW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en-US" altLang="zh-TW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en-US" altLang="zh-TW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en-US" altLang="zh-TW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zh-TW" altLang="en-US">
              <a:latin typeface="PMingLiU"/>
              <a:ea typeface="PMingLiU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ACEC75-B7F2-6834-A850-C5147CB0304D}"/>
              </a:ext>
            </a:extLst>
          </p:cNvPr>
          <p:cNvSpPr/>
          <p:nvPr/>
        </p:nvSpPr>
        <p:spPr>
          <a:xfrm>
            <a:off x="4436266" y="2869718"/>
            <a:ext cx="1115050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0099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 panose="020F0502020204030204" pitchFamily="2" charset="0"/>
              </a:rPr>
              <a:t>04</a:t>
            </a:r>
            <a:endParaRPr lang="zh-TW" altLang="en-US" sz="7200">
              <a:ln w="0"/>
              <a:solidFill>
                <a:srgbClr val="0099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1475A9-8344-CF3C-DEA8-D39596B2F1D4}"/>
              </a:ext>
            </a:extLst>
          </p:cNvPr>
          <p:cNvSpPr/>
          <p:nvPr/>
        </p:nvSpPr>
        <p:spPr>
          <a:xfrm>
            <a:off x="5510292" y="3061747"/>
            <a:ext cx="2298065" cy="799771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4000" b="1">
                <a:latin typeface="PMingLiU"/>
                <a:ea typeface="PMingLiU"/>
              </a:rPr>
              <a:t>圖像處理</a:t>
            </a:r>
            <a:endParaRPr lang="zh-TW" altLang="en-US" sz="3200">
              <a:latin typeface="PMingLiU"/>
              <a:ea typeface="PMingLiU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7D01A9-1B51-FEF5-7508-4D5756E27C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zh-TW" altLang="en-US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119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4B1C84-BA61-0176-7416-35776A8993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en-US"/>
          </a:p>
        </p:txBody>
      </p:sp>
      <p:pic>
        <p:nvPicPr>
          <p:cNvPr id="9" name="圖片 8" descr="一張含有 文字, 瓶子, 螢幕擷取畫面, 塑膠瓶 的圖片&#10;&#10;自動產生的描述">
            <a:extLst>
              <a:ext uri="{FF2B5EF4-FFF2-40B4-BE49-F238E27FC236}">
                <a16:creationId xmlns:a16="http://schemas.microsoft.com/office/drawing/2014/main" id="{7753D186-8791-E423-E5A0-AE7A5827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5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AC3E7-029A-D846-CA98-B11068F8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C3DE58-64E5-6DE9-D5A4-B90F503E3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A638DB-4A57-5970-A67B-B012C889CF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17FD1F-EDE8-DA47-AC55-D4221B99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4ACEC75-B7F2-6834-A850-C5147CB0304D}"/>
              </a:ext>
            </a:extLst>
          </p:cNvPr>
          <p:cNvSpPr/>
          <p:nvPr/>
        </p:nvSpPr>
        <p:spPr>
          <a:xfrm>
            <a:off x="4436266" y="2869718"/>
            <a:ext cx="1115050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FF99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/>
              </a:rPr>
              <a:t>05</a:t>
            </a:r>
            <a:endParaRPr lang="zh-TW" altLang="en-US" sz="7200">
              <a:ln w="0"/>
              <a:solidFill>
                <a:srgbClr val="FF993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1475A9-8344-CF3C-DEA8-D39596B2F1D4}"/>
              </a:ext>
            </a:extLst>
          </p:cNvPr>
          <p:cNvSpPr/>
          <p:nvPr/>
        </p:nvSpPr>
        <p:spPr>
          <a:xfrm>
            <a:off x="5510292" y="3061747"/>
            <a:ext cx="2503249" cy="867417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4400" b="1">
                <a:latin typeface="PMingLiU"/>
                <a:ea typeface="PMingLiU"/>
              </a:rPr>
              <a:t>模型訓練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6A6A1D-916B-C555-2B9B-9E719964D3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zh-TW" altLang="en-US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D371D32B-F62D-3CD5-C6AC-316B5CE0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F852A1F9-5E20-FD17-3372-6A58B0286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88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31C378-13CD-EA50-4D13-3C5558401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219F8B-7D4F-98D1-2ED3-9F6DC1EB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" y="466004"/>
            <a:ext cx="7229094" cy="61252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A8A60E-2B37-06A3-7788-57F9C403D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772"/>
          <a:stretch/>
        </p:blipFill>
        <p:spPr>
          <a:xfrm>
            <a:off x="7534275" y="841248"/>
            <a:ext cx="4133850" cy="378790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CB773B9-2953-D325-07D7-4ED95E7518B6}"/>
              </a:ext>
            </a:extLst>
          </p:cNvPr>
          <p:cNvSpPr txBox="1"/>
          <p:nvPr/>
        </p:nvSpPr>
        <p:spPr>
          <a:xfrm>
            <a:off x="8854842" y="463506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圖</a:t>
            </a:r>
            <a:r>
              <a:rPr lang="en-US" altLang="zh-TW"/>
              <a:t>2</a:t>
            </a:r>
            <a:r>
              <a:rPr lang="zh-TW" altLang="zh-TW" sz="1800" kern="100">
                <a:solidFill>
                  <a:srgbClr val="000000"/>
                </a:solidFill>
                <a:effectLst/>
                <a:ea typeface="標楷體" panose="03000509000000000000" pitchFamily="65" charset="-120"/>
                <a:cs typeface="標楷體" panose="03000509000000000000" pitchFamily="65" charset="-120"/>
              </a:rPr>
              <a:t>、</a:t>
            </a:r>
            <a:r>
              <a:rPr lang="en-US" altLang="zh-TW" err="1"/>
              <a:t>yaml</a:t>
            </a:r>
            <a:r>
              <a:rPr lang="zh-TW" altLang="en-US"/>
              <a:t>檔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6AE340-78FC-DFC6-BC64-17C98F59F1CC}"/>
              </a:ext>
            </a:extLst>
          </p:cNvPr>
          <p:cNvSpPr txBox="1"/>
          <p:nvPr/>
        </p:nvSpPr>
        <p:spPr>
          <a:xfrm>
            <a:off x="3173370" y="648866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圖</a:t>
            </a:r>
            <a:r>
              <a:rPr lang="en-US" altLang="zh-TW"/>
              <a:t>1</a:t>
            </a:r>
            <a:r>
              <a:rPr lang="zh-TW" altLang="zh-TW" sz="1800" kern="100">
                <a:solidFill>
                  <a:srgbClr val="000000"/>
                </a:solidFill>
                <a:effectLst/>
                <a:ea typeface="標楷體" panose="03000509000000000000" pitchFamily="65" charset="-120"/>
                <a:cs typeface="標楷體" panose="03000509000000000000" pitchFamily="65" charset="-120"/>
              </a:rPr>
              <a:t>、訓練程式碼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7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4ACEC75-B7F2-6834-A850-C5147CB0304D}"/>
              </a:ext>
            </a:extLst>
          </p:cNvPr>
          <p:cNvSpPr/>
          <p:nvPr/>
        </p:nvSpPr>
        <p:spPr>
          <a:xfrm>
            <a:off x="4436266" y="2869718"/>
            <a:ext cx="1115050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FFCC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/>
              </a:rPr>
              <a:t>06</a:t>
            </a:r>
            <a:endParaRPr lang="zh-TW" altLang="en-US" sz="7200">
              <a:ln w="0"/>
              <a:solidFill>
                <a:srgbClr val="FFCC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1475A9-8344-CF3C-DEA8-D39596B2F1D4}"/>
              </a:ext>
            </a:extLst>
          </p:cNvPr>
          <p:cNvSpPr/>
          <p:nvPr/>
        </p:nvSpPr>
        <p:spPr>
          <a:xfrm>
            <a:off x="5510292" y="3061747"/>
            <a:ext cx="2673168" cy="867417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b="1">
                <a:latin typeface="PMingLiU"/>
                <a:ea typeface="PMingLiU"/>
              </a:rPr>
              <a:t>Demo</a:t>
            </a:r>
            <a:r>
              <a:rPr lang="zh-TW" altLang="en-US" sz="4400" b="1">
                <a:latin typeface="PMingLiU"/>
                <a:ea typeface="PMingLiU"/>
              </a:rPr>
              <a:t>影片</a:t>
            </a:r>
            <a:endParaRPr lang="zh-TW" altLang="zh-TW" sz="4400" b="1">
              <a:latin typeface="PMingLiU"/>
              <a:ea typeface="PMingLiU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6A6A1D-916B-C555-2B9B-9E719964D3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zh-TW" altLang="en-US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EDAAD826-FEA6-A2D2-2AEC-AA86AE15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D6B40196-DDCC-FEEE-00EF-628EE4FC2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46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1FD85-DBEC-0871-C97B-BDE288C2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DF2AFA-1108-227A-4D62-C05B70D79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F4CC88-DB6C-95AB-8903-B28908C5EF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en-US"/>
          </a:p>
        </p:txBody>
      </p:sp>
      <p:pic>
        <p:nvPicPr>
          <p:cNvPr id="7" name="錄製內容 2024-01-09 081346">
            <a:hlinkClick r:id="" action="ppaction://media"/>
            <a:extLst>
              <a:ext uri="{FF2B5EF4-FFF2-40B4-BE49-F238E27FC236}">
                <a16:creationId xmlns:a16="http://schemas.microsoft.com/office/drawing/2014/main" id="{B365959A-2398-21CA-C84C-4A29D79593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8102" y="596153"/>
            <a:ext cx="5689174" cy="5492803"/>
          </a:xfrm>
          <a:prstGeom prst="rect">
            <a:avLst/>
          </a:prstGeom>
        </p:spPr>
      </p:pic>
      <p:pic>
        <p:nvPicPr>
          <p:cNvPr id="8" name="錄製內容 2024-01-09 083106">
            <a:hlinkClick r:id="" action="ppaction://media"/>
            <a:extLst>
              <a:ext uri="{FF2B5EF4-FFF2-40B4-BE49-F238E27FC236}">
                <a16:creationId xmlns:a16="http://schemas.microsoft.com/office/drawing/2014/main" id="{BFAEB5BF-979D-6FC3-1764-95E89511C80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5544" y="588264"/>
            <a:ext cx="5679440" cy="54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166DC-5950-CDB3-C933-2C207338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7048875"/>
            <a:ext cx="11360800" cy="763600"/>
          </a:xfrm>
        </p:spPr>
        <p:txBody>
          <a:bodyPr>
            <a:normAutofit/>
          </a:bodyPr>
          <a:lstStyle/>
          <a:p>
            <a:r>
              <a:rPr lang="zh-TW" altLang="en-US" b="1">
                <a:latin typeface="PMingLiU"/>
                <a:ea typeface="PMingLiU"/>
              </a:rPr>
              <a:t>目錄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F33B9A-C39A-F639-4312-AA9C71C3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7812475"/>
            <a:ext cx="11360800" cy="45552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研究動機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en-US" sz="3467">
                <a:latin typeface="PMingLiU"/>
                <a:ea typeface="PMingLiU"/>
              </a:rPr>
              <a:t>架構圖</a:t>
            </a:r>
            <a:endParaRPr lang="en-US" altLang="zh-TW" sz="3467">
              <a:latin typeface="PMingLiU"/>
              <a:ea typeface="PMingLiU"/>
            </a:endParaRPr>
          </a:p>
          <a:p>
            <a:pPr marL="795847" lvl="1" indent="0">
              <a:lnSpc>
                <a:spcPct val="120000"/>
              </a:lnSpc>
              <a:buNone/>
            </a:pPr>
            <a:r>
              <a:rPr lang="en-US" altLang="zh-TW" sz="3467">
                <a:latin typeface="PMingLiU"/>
                <a:ea typeface="PMingLiU"/>
              </a:rPr>
              <a:t>(1) </a:t>
            </a:r>
            <a:r>
              <a:rPr lang="zh-TW" altLang="en-US" sz="3467">
                <a:latin typeface="PMingLiU"/>
                <a:ea typeface="PMingLiU"/>
              </a:rPr>
              <a:t>系統架構圖</a:t>
            </a:r>
            <a:endParaRPr lang="en-US" altLang="zh-TW" sz="3467">
              <a:latin typeface="PMingLiU"/>
              <a:ea typeface="PMingLiU"/>
            </a:endParaRPr>
          </a:p>
          <a:p>
            <a:pPr marL="795847" lvl="1" indent="0">
              <a:lnSpc>
                <a:spcPct val="120000"/>
              </a:lnSpc>
              <a:buNone/>
            </a:pPr>
            <a:r>
              <a:rPr lang="en-US" altLang="zh-TW" sz="3467">
                <a:latin typeface="PMingLiU"/>
                <a:ea typeface="PMingLiU"/>
              </a:rPr>
              <a:t>(2) </a:t>
            </a:r>
            <a:r>
              <a:rPr lang="zh-TW" altLang="en-US" sz="3467">
                <a:latin typeface="PMingLiU"/>
                <a:ea typeface="PMingLiU"/>
              </a:rPr>
              <a:t>餵食器架構圖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KPI進度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工作分配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使用工具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下階段目標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期望成果</a:t>
            </a:r>
            <a:endParaRPr lang="en-US" altLang="zh-TW" sz="3467">
              <a:latin typeface="PMingLiU"/>
              <a:ea typeface="PMingLiU"/>
            </a:endParaRPr>
          </a:p>
          <a:p>
            <a:pPr>
              <a:lnSpc>
                <a:spcPct val="120000"/>
              </a:lnSpc>
              <a:buFont typeface="+mj-ea"/>
              <a:buAutoNum type="ea1ChtPeriod"/>
            </a:pPr>
            <a:r>
              <a:rPr lang="zh-TW" altLang="zh-TW" sz="3467">
                <a:latin typeface="PMingLiU"/>
                <a:ea typeface="PMingLiU"/>
              </a:rPr>
              <a:t>參考網址</a:t>
            </a:r>
            <a:endParaRPr lang="en-US" altLang="zh-TW" sz="3467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en-US" altLang="zh-TW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en-US" altLang="zh-TW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en-US" altLang="zh-TW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en-US" altLang="zh-TW">
              <a:latin typeface="PMingLiU"/>
              <a:ea typeface="PMingLiU"/>
            </a:endParaRPr>
          </a:p>
          <a:p>
            <a:pPr>
              <a:buFont typeface="+mj-ea"/>
              <a:buAutoNum type="ea1ChtPeriod"/>
            </a:pPr>
            <a:endParaRPr lang="zh-TW" altLang="en-US">
              <a:latin typeface="PMingLiU"/>
              <a:ea typeface="PMingLiU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ACEC75-B7F2-6834-A850-C5147CB0304D}"/>
              </a:ext>
            </a:extLst>
          </p:cNvPr>
          <p:cNvSpPr/>
          <p:nvPr/>
        </p:nvSpPr>
        <p:spPr>
          <a:xfrm>
            <a:off x="4436266" y="2869718"/>
            <a:ext cx="1115050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/>
              </a:rPr>
              <a:t>07</a:t>
            </a:r>
            <a:endParaRPr lang="zh-TW" altLang="en-US" sz="7200">
              <a:ln w="0"/>
              <a:solidFill>
                <a:srgbClr val="FFFF6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1475A9-8344-CF3C-DEA8-D39596B2F1D4}"/>
              </a:ext>
            </a:extLst>
          </p:cNvPr>
          <p:cNvSpPr/>
          <p:nvPr/>
        </p:nvSpPr>
        <p:spPr>
          <a:xfrm>
            <a:off x="5510292" y="3061747"/>
            <a:ext cx="2503249" cy="867417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4400" b="1">
                <a:latin typeface="PMingLiU"/>
                <a:ea typeface="PMingLiU"/>
              </a:rPr>
              <a:t>參考資料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6A6A1D-916B-C555-2B9B-9E719964D3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zh-TW" altLang="en-US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84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3F41119-3F24-A58E-D671-982FE06BFD89}"/>
              </a:ext>
            </a:extLst>
          </p:cNvPr>
          <p:cNvSpPr txBox="1"/>
          <p:nvPr/>
        </p:nvSpPr>
        <p:spPr>
          <a:xfrm>
            <a:off x="922326" y="2493675"/>
            <a:ext cx="1066895" cy="1860884"/>
          </a:xfrm>
          <a:prstGeom prst="rect">
            <a:avLst/>
          </a:prstGeom>
          <a:noFill/>
        </p:spPr>
        <p:txBody>
          <a:bodyPr vert="eaVert" wrap="square" lIns="121920" tIns="60960" rIns="121920" bIns="60960" rtlCol="0" anchor="t">
            <a:spAutoFit/>
          </a:bodyPr>
          <a:lstStyle/>
          <a:p>
            <a:r>
              <a:rPr lang="zh-TW" altLang="en-US" sz="5333" b="1">
                <a:latin typeface="PMingLiU"/>
                <a:ea typeface="PMingLiU"/>
              </a:rPr>
              <a:t>目錄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82554A-B9C7-C5B7-1FC5-7DE3DAF8ADBA}"/>
              </a:ext>
            </a:extLst>
          </p:cNvPr>
          <p:cNvSpPr txBox="1"/>
          <p:nvPr/>
        </p:nvSpPr>
        <p:spPr>
          <a:xfrm>
            <a:off x="415600" y="1721086"/>
            <a:ext cx="417102" cy="3375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667">
                <a:latin typeface="PMingLiU"/>
                <a:ea typeface="PMingLiU"/>
              </a:rPr>
              <a:t>C</a:t>
            </a:r>
          </a:p>
          <a:p>
            <a:r>
              <a:rPr lang="en-US" altLang="zh-TW" sz="2667">
                <a:latin typeface="PMingLiU"/>
                <a:ea typeface="PMingLiU"/>
              </a:rPr>
              <a:t>O</a:t>
            </a:r>
          </a:p>
          <a:p>
            <a:r>
              <a:rPr lang="en-US" altLang="zh-TW" sz="2667">
                <a:latin typeface="PMingLiU"/>
                <a:ea typeface="PMingLiU"/>
              </a:rPr>
              <a:t>N</a:t>
            </a:r>
          </a:p>
          <a:p>
            <a:r>
              <a:rPr lang="en-US" altLang="zh-TW" sz="2667">
                <a:latin typeface="PMingLiU"/>
                <a:ea typeface="PMingLiU"/>
              </a:rPr>
              <a:t>T</a:t>
            </a:r>
          </a:p>
          <a:p>
            <a:r>
              <a:rPr lang="en-US" altLang="zh-TW" sz="2667">
                <a:latin typeface="PMingLiU"/>
                <a:ea typeface="PMingLiU"/>
              </a:rPr>
              <a:t>E</a:t>
            </a:r>
          </a:p>
          <a:p>
            <a:r>
              <a:rPr lang="en-US" altLang="zh-TW" sz="2667">
                <a:latin typeface="PMingLiU"/>
                <a:ea typeface="PMingLiU"/>
              </a:rPr>
              <a:t>N</a:t>
            </a:r>
          </a:p>
          <a:p>
            <a:r>
              <a:rPr lang="en-US" altLang="zh-TW" sz="2667">
                <a:latin typeface="PMingLiU"/>
                <a:ea typeface="PMingLiU"/>
              </a:rPr>
              <a:t>T</a:t>
            </a:r>
          </a:p>
          <a:p>
            <a:r>
              <a:rPr lang="en-US" altLang="zh-TW" sz="2667">
                <a:latin typeface="PMingLiU"/>
                <a:ea typeface="PMingLiU"/>
              </a:rPr>
              <a:t>S</a:t>
            </a:r>
            <a:endParaRPr lang="zh-TW" altLang="en-US" sz="2667">
              <a:latin typeface="PMingLiU"/>
              <a:ea typeface="PMingLiU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ACEC75-B7F2-6834-A850-C5147CB0304D}"/>
              </a:ext>
            </a:extLst>
          </p:cNvPr>
          <p:cNvSpPr/>
          <p:nvPr/>
        </p:nvSpPr>
        <p:spPr>
          <a:xfrm>
            <a:off x="2038120" y="1442310"/>
            <a:ext cx="1115049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3333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 panose="020F0502020204030204" pitchFamily="2" charset="0"/>
              </a:rPr>
              <a:t>01</a:t>
            </a:r>
            <a:endParaRPr lang="zh-TW" altLang="en-US" sz="7200">
              <a:ln w="0"/>
              <a:solidFill>
                <a:srgbClr val="3333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8F8714-7940-F3FD-83D4-F4DE2CE75DBA}"/>
              </a:ext>
            </a:extLst>
          </p:cNvPr>
          <p:cNvSpPr/>
          <p:nvPr/>
        </p:nvSpPr>
        <p:spPr>
          <a:xfrm>
            <a:off x="4369922" y="1439462"/>
            <a:ext cx="1115049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3366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 panose="020F0502020204030204" pitchFamily="2" charset="0"/>
              </a:rPr>
              <a:t>02</a:t>
            </a:r>
            <a:endParaRPr lang="zh-TW" altLang="en-US" sz="7200">
              <a:ln w="0"/>
              <a:solidFill>
                <a:srgbClr val="3366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C59D53-EDCB-179C-51B5-A2B43734D1D3}"/>
              </a:ext>
            </a:extLst>
          </p:cNvPr>
          <p:cNvSpPr/>
          <p:nvPr/>
        </p:nvSpPr>
        <p:spPr>
          <a:xfrm>
            <a:off x="6539571" y="1439462"/>
            <a:ext cx="1115049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 panose="020F0502020204030204" pitchFamily="2" charset="0"/>
              </a:rPr>
              <a:t>03</a:t>
            </a:r>
            <a:endParaRPr lang="zh-TW" altLang="en-US" sz="720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AFEB98-2C18-E55B-752C-2CE34893AFFF}"/>
              </a:ext>
            </a:extLst>
          </p:cNvPr>
          <p:cNvSpPr/>
          <p:nvPr/>
        </p:nvSpPr>
        <p:spPr>
          <a:xfrm>
            <a:off x="8682507" y="1439462"/>
            <a:ext cx="1115049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0099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 panose="020F0502020204030204" pitchFamily="2" charset="0"/>
              </a:rPr>
              <a:t>04</a:t>
            </a:r>
            <a:endParaRPr lang="zh-TW" altLang="en-US" sz="7200">
              <a:ln w="0"/>
              <a:solidFill>
                <a:srgbClr val="0099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E02EAC-0B78-B6D1-6A3D-32B5AC50D172}"/>
              </a:ext>
            </a:extLst>
          </p:cNvPr>
          <p:cNvSpPr/>
          <p:nvPr/>
        </p:nvSpPr>
        <p:spPr>
          <a:xfrm>
            <a:off x="3361064" y="3420706"/>
            <a:ext cx="1115049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FF99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/>
              </a:rPr>
              <a:t>05</a:t>
            </a:r>
            <a:endParaRPr lang="zh-TW" altLang="en-US" sz="7200">
              <a:ln w="0"/>
              <a:solidFill>
                <a:srgbClr val="FF993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FB1687-4885-C00F-4248-BB79B88A13E7}"/>
              </a:ext>
            </a:extLst>
          </p:cNvPr>
          <p:cNvSpPr/>
          <p:nvPr/>
        </p:nvSpPr>
        <p:spPr>
          <a:xfrm>
            <a:off x="5583410" y="3405823"/>
            <a:ext cx="1115049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FFCC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/>
              </a:rPr>
              <a:t>06</a:t>
            </a:r>
            <a:endParaRPr lang="zh-TW" altLang="en-US" sz="7200">
              <a:ln w="0"/>
              <a:solidFill>
                <a:srgbClr val="FFCC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8E1FFD-D0FF-1D9D-6C52-759BCA722D9C}"/>
              </a:ext>
            </a:extLst>
          </p:cNvPr>
          <p:cNvSpPr/>
          <p:nvPr/>
        </p:nvSpPr>
        <p:spPr>
          <a:xfrm>
            <a:off x="7689859" y="3427287"/>
            <a:ext cx="1115049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/>
            <a:r>
              <a:rPr lang="en-US" altLang="zh-TW" sz="720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/>
                <a:ea typeface="PMingLiU"/>
                <a:cs typeface="ADLaM Display"/>
              </a:rPr>
              <a:t>07</a:t>
            </a:r>
            <a:endParaRPr lang="zh-TW" altLang="en-US" sz="7200">
              <a:ln w="0"/>
              <a:solidFill>
                <a:srgbClr val="FFFF6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/>
              <a:ea typeface="PMingLiU"/>
              <a:cs typeface="ADLaM Display" panose="020F0502020204030204" pitchFamily="2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1475A9-8344-CF3C-DEA8-D39596B2F1D4}"/>
              </a:ext>
            </a:extLst>
          </p:cNvPr>
          <p:cNvSpPr/>
          <p:nvPr/>
        </p:nvSpPr>
        <p:spPr>
          <a:xfrm>
            <a:off x="2178427" y="2450002"/>
            <a:ext cx="999633" cy="61933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933" b="1">
                <a:latin typeface="PMingLiU"/>
                <a:ea typeface="PMingLiU"/>
              </a:rPr>
              <a:t>簡介</a:t>
            </a:r>
            <a:endParaRPr lang="en-US" altLang="zh-TW" sz="2933" b="1">
              <a:latin typeface="PMingLiU"/>
              <a:ea typeface="PMingLiU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E13D7D-1FCB-01BB-BB1B-FC588E9075C9}"/>
              </a:ext>
            </a:extLst>
          </p:cNvPr>
          <p:cNvSpPr/>
          <p:nvPr/>
        </p:nvSpPr>
        <p:spPr>
          <a:xfrm>
            <a:off x="6626558" y="2450001"/>
            <a:ext cx="1753044" cy="619337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933" b="1">
                <a:latin typeface="PMingLiU"/>
                <a:ea typeface="PMingLiU"/>
              </a:rPr>
              <a:t>訓練參數</a:t>
            </a:r>
            <a:endParaRPr lang="en-US" altLang="zh-TW" sz="2933" b="1">
              <a:latin typeface="PMingLiU"/>
              <a:ea typeface="PMingLiU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168C34-8B91-F92F-5CCC-4BF1D112E9AD}"/>
              </a:ext>
            </a:extLst>
          </p:cNvPr>
          <p:cNvSpPr/>
          <p:nvPr/>
        </p:nvSpPr>
        <p:spPr>
          <a:xfrm>
            <a:off x="4493953" y="2450001"/>
            <a:ext cx="1834446" cy="619337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933" b="1">
                <a:latin typeface="PMingLiU"/>
                <a:ea typeface="PMingLiU"/>
              </a:rPr>
              <a:t>模型任務</a:t>
            </a:r>
            <a:endParaRPr lang="en-US" altLang="zh-TW" sz="2933" b="1">
              <a:latin typeface="PMingLiU"/>
              <a:ea typeface="PMingLiU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B11EBC-4F33-88EB-31ED-E540BF3334A7}"/>
              </a:ext>
            </a:extLst>
          </p:cNvPr>
          <p:cNvSpPr/>
          <p:nvPr/>
        </p:nvSpPr>
        <p:spPr>
          <a:xfrm>
            <a:off x="8739680" y="2450001"/>
            <a:ext cx="1753045" cy="619337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933" b="1">
                <a:latin typeface="PMingLiU"/>
                <a:ea typeface="PMingLiU"/>
              </a:rPr>
              <a:t>圖像處理</a:t>
            </a:r>
            <a:endParaRPr lang="zh-TW" altLang="en-US" sz="2400">
              <a:latin typeface="PMingLiU"/>
              <a:ea typeface="PMingLiU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49B3CE-BA67-B3F3-89DF-69DDF79C10B9}"/>
              </a:ext>
            </a:extLst>
          </p:cNvPr>
          <p:cNvSpPr/>
          <p:nvPr/>
        </p:nvSpPr>
        <p:spPr>
          <a:xfrm>
            <a:off x="3400573" y="4453865"/>
            <a:ext cx="1753044" cy="619337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933" b="1">
                <a:latin typeface="PMingLiU"/>
                <a:ea typeface="PMingLiU"/>
              </a:rPr>
              <a:t>模型訓練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FE8C9C-F53A-5DDD-F22E-1DC1B820017F}"/>
              </a:ext>
            </a:extLst>
          </p:cNvPr>
          <p:cNvSpPr/>
          <p:nvPr/>
        </p:nvSpPr>
        <p:spPr>
          <a:xfrm>
            <a:off x="5620609" y="4453865"/>
            <a:ext cx="1863652" cy="619337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933" b="1">
                <a:latin typeface="PMingLiU"/>
                <a:ea typeface="PMingLiU"/>
              </a:rPr>
              <a:t>Demo</a:t>
            </a:r>
            <a:r>
              <a:rPr lang="zh-TW" altLang="en-US" sz="2933" b="1">
                <a:latin typeface="PMingLiU"/>
                <a:ea typeface="PMingLiU"/>
              </a:rPr>
              <a:t>影片</a:t>
            </a:r>
            <a:endParaRPr lang="zh-TW" altLang="zh-TW" sz="2933" b="1">
              <a:latin typeface="PMingLiU"/>
              <a:ea typeface="PMingLiU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37E08F-0C06-7359-C78C-FFE5EF8396FC}"/>
              </a:ext>
            </a:extLst>
          </p:cNvPr>
          <p:cNvSpPr/>
          <p:nvPr/>
        </p:nvSpPr>
        <p:spPr>
          <a:xfrm>
            <a:off x="7746057" y="4437085"/>
            <a:ext cx="1753044" cy="619337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933" b="1">
                <a:latin typeface="PMingLiU"/>
                <a:ea typeface="PMingLiU"/>
              </a:rPr>
              <a:t>參考資料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2136D2-F093-9028-7E63-D4D0720DF5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/>
              <a:t>2</a:t>
            </a:fld>
            <a:endParaRPr lang="zh-TW" altLang="en-US"/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A9C7F207-683B-61C3-6143-E20D741B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4" name="文字版面配置區 23">
            <a:extLst>
              <a:ext uri="{FF2B5EF4-FFF2-40B4-BE49-F238E27FC236}">
                <a16:creationId xmlns:a16="http://schemas.microsoft.com/office/drawing/2014/main" id="{81B8B1B7-EBF9-544F-364D-77CB855CC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40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8"/>
    </mc:Choice>
    <mc:Fallback>
      <p:transition spd="slow" advTm="819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14D57-A18D-C613-E5AA-F8B21756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參考資料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76CD9D-AA53-A53F-DAC4-DB278924F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152396" indent="0">
              <a:buNone/>
            </a:pPr>
            <a:r>
              <a:rPr lang="en-US" altLang="zh-TW"/>
              <a:t>1.</a:t>
            </a:r>
            <a:r>
              <a:rPr lang="zh-TW" altLang="en-US"/>
              <a:t>  </a:t>
            </a:r>
            <a:r>
              <a:rPr lang="en-US" altLang="zh-TW"/>
              <a:t>*Major*,( 2023, September 22).yoloV8</a:t>
            </a:r>
            <a:r>
              <a:rPr lang="zh-TW" altLang="en-US"/>
              <a:t>基础使用教程</a:t>
            </a:r>
            <a:r>
              <a:rPr lang="en-US" altLang="zh-TW"/>
              <a:t>. </a:t>
            </a:r>
            <a:r>
              <a:rPr lang="en-US" altLang="zh-TW">
                <a:hlinkClick r:id="rId2"/>
              </a:rPr>
              <a:t>https://blog.csdn.net/qq_41375318/article/details/131020957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2. </a:t>
            </a:r>
            <a:r>
              <a:rPr lang="zh-TW" altLang="en-US"/>
              <a:t>清如许</a:t>
            </a:r>
            <a:r>
              <a:rPr lang="en-US" altLang="zh-TW"/>
              <a:t>.,(2023, October 26).YOLOv8</a:t>
            </a:r>
            <a:r>
              <a:rPr lang="zh-TW" altLang="en-US"/>
              <a:t>训练自己的数据集</a:t>
            </a:r>
            <a:r>
              <a:rPr lang="en-US" altLang="zh-TW"/>
              <a:t>+</a:t>
            </a:r>
            <a:r>
              <a:rPr lang="zh-TW" altLang="en-US"/>
              <a:t>常用传参说明</a:t>
            </a:r>
            <a:r>
              <a:rPr lang="en-US" altLang="zh-TW"/>
              <a:t>.</a:t>
            </a:r>
          </a:p>
          <a:p>
            <a:pPr marL="152396" indent="0">
              <a:buNone/>
            </a:pPr>
            <a:r>
              <a:rPr lang="en-US" altLang="zh-TW">
                <a:hlinkClick r:id="rId3"/>
              </a:rPr>
              <a:t>https://blog.csdn.net/MacWx/article/details/134012157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3. </a:t>
            </a:r>
            <a:r>
              <a:rPr lang="en-US" altLang="zh-TW" err="1"/>
              <a:t>JoJoJoJoya</a:t>
            </a:r>
            <a:r>
              <a:rPr lang="en-US" altLang="zh-TW"/>
              <a:t>.(2018, December 22). </a:t>
            </a:r>
            <a:r>
              <a:rPr lang="zh-TW" altLang="en-US"/>
              <a:t>后 </a:t>
            </a:r>
            <a:r>
              <a:rPr lang="en-US" altLang="zh-TW"/>
              <a:t>R-CNN</a:t>
            </a:r>
            <a:r>
              <a:rPr lang="zh-TW" altLang="en-US"/>
              <a:t>时代，</a:t>
            </a:r>
            <a:r>
              <a:rPr lang="en-US" altLang="zh-TW"/>
              <a:t>Faster R-CNN</a:t>
            </a:r>
            <a:r>
              <a:rPr lang="zh-TW" altLang="en-US"/>
              <a:t>、</a:t>
            </a:r>
            <a:r>
              <a:rPr lang="en-US" altLang="zh-TW"/>
              <a:t>SSD</a:t>
            </a:r>
            <a:r>
              <a:rPr lang="zh-TW" altLang="en-US"/>
              <a:t>、</a:t>
            </a:r>
            <a:r>
              <a:rPr lang="en-US" altLang="zh-TW"/>
              <a:t>YOLO </a:t>
            </a:r>
            <a:r>
              <a:rPr lang="zh-TW" altLang="en-US"/>
              <a:t>各类变体统治下的目标检测综述：</a:t>
            </a:r>
            <a:r>
              <a:rPr lang="en-US" altLang="zh-TW"/>
              <a:t>Faster R-CNN</a:t>
            </a:r>
            <a:r>
              <a:rPr lang="zh-TW" altLang="en-US"/>
              <a:t>系列胜了吗？</a:t>
            </a:r>
            <a:r>
              <a:rPr lang="en-US" altLang="zh-TW"/>
              <a:t>.</a:t>
            </a:r>
          </a:p>
          <a:p>
            <a:pPr marL="152396" indent="0">
              <a:buNone/>
            </a:pPr>
            <a:r>
              <a:rPr lang="en-US" altLang="zh-TW">
                <a:hlinkClick r:id="rId4"/>
              </a:rPr>
              <a:t>https://zhuanlan.zhihu.com/p/38709522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4. m0_74232237.( 2023, June 1).</a:t>
            </a:r>
            <a:r>
              <a:rPr lang="en-US" altLang="zh-TW" err="1"/>
              <a:t>labelimg</a:t>
            </a:r>
            <a:r>
              <a:rPr lang="en-US" altLang="zh-TW"/>
              <a:t> </a:t>
            </a:r>
            <a:r>
              <a:rPr lang="zh-TW" altLang="en-US"/>
              <a:t>打框就闪退 </a:t>
            </a:r>
            <a:r>
              <a:rPr lang="en-US" altLang="zh-TW" err="1"/>
              <a:t>TypeError</a:t>
            </a:r>
            <a:r>
              <a:rPr lang="en-US" altLang="zh-TW"/>
              <a:t>: </a:t>
            </a:r>
            <a:r>
              <a:rPr lang="en-US" altLang="zh-TW" err="1"/>
              <a:t>setValue</a:t>
            </a:r>
            <a:r>
              <a:rPr lang="en-US" altLang="zh-TW"/>
              <a:t>(self, int): argument 1 has unexpected </a:t>
            </a:r>
            <a:r>
              <a:rPr lang="en-US" altLang="zh-TW" err="1"/>
              <a:t>type‘float</a:t>
            </a:r>
            <a:r>
              <a:rPr lang="en-US" altLang="zh-TW"/>
              <a:t>‘</a:t>
            </a:r>
          </a:p>
          <a:p>
            <a:pPr marL="152396" indent="0">
              <a:buNone/>
            </a:pPr>
            <a:r>
              <a:rPr lang="en-US" altLang="zh-TW">
                <a:hlinkClick r:id="rId5"/>
              </a:rPr>
              <a:t>https://blog.csdn.net/m0_74232237/article/details/130985914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5. CHETHAN H </a:t>
            </a:r>
            <a:r>
              <a:rPr lang="en-US" altLang="zh-TW" err="1"/>
              <a:t>N.Water</a:t>
            </a:r>
            <a:r>
              <a:rPr lang="en-US" altLang="zh-TW"/>
              <a:t> Bottle Image Classification Dataset</a:t>
            </a:r>
          </a:p>
          <a:p>
            <a:pPr marL="152396" indent="0">
              <a:buNone/>
            </a:pPr>
            <a:r>
              <a:rPr lang="en-US" altLang="zh-TW">
                <a:hlinkClick r:id="rId6"/>
              </a:rPr>
              <a:t>https://www.kaggle.com/datasets/chethuhn/water-bottle-dataset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6. </a:t>
            </a:r>
            <a:r>
              <a:rPr lang="en-US" altLang="zh-TW" err="1"/>
              <a:t>githubcurry</a:t>
            </a:r>
            <a:r>
              <a:rPr lang="en-US" altLang="zh-TW"/>
              <a:t>.(2023, October 11). yolov8</a:t>
            </a:r>
            <a:r>
              <a:rPr lang="zh-TW" altLang="en-US"/>
              <a:t>模型训练结果分析以及如何评估</a:t>
            </a:r>
            <a:r>
              <a:rPr lang="en-US" altLang="zh-TW"/>
              <a:t>yolov8</a:t>
            </a:r>
            <a:r>
              <a:rPr lang="zh-TW" altLang="en-US"/>
              <a:t>模型训练的效果 </a:t>
            </a:r>
            <a:r>
              <a:rPr lang="en-US" altLang="zh-TW">
                <a:hlinkClick r:id="rId7"/>
              </a:rPr>
              <a:t>https://blog.csdn.net/weixin_45277161/article/details/131046636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7.</a:t>
            </a:r>
            <a:r>
              <a:rPr lang="zh-TW" altLang="en-US"/>
              <a:t>  拨开自己的理想三旬</a:t>
            </a:r>
            <a:r>
              <a:rPr lang="en-US" altLang="zh-TW"/>
              <a:t>.(2023,  August 26). Yolov8</a:t>
            </a:r>
            <a:r>
              <a:rPr lang="zh-TW" altLang="en-US"/>
              <a:t>教程，安装，训练，推理速度太强悍了，详细教学 </a:t>
            </a:r>
            <a:r>
              <a:rPr lang="en-US" altLang="zh-TW">
                <a:hlinkClick r:id="rId8"/>
              </a:rPr>
              <a:t>https://reurl.cc/yYMyM8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8.  Claire Chang.(2023, August 16). YOLOv8</a:t>
            </a:r>
            <a:r>
              <a:rPr lang="zh-TW" altLang="en-US"/>
              <a:t>模型訓練及其指標意義</a:t>
            </a:r>
          </a:p>
          <a:p>
            <a:pPr marL="152396" indent="0">
              <a:buNone/>
            </a:pPr>
            <a:r>
              <a:rPr lang="en-US" altLang="zh-TW">
                <a:hlinkClick r:id="rId9"/>
              </a:rPr>
              <a:t>https://claire-chang.com/2023/08/16/yolov8%E6%A8%A1%E5%9E%8B%E8%A8%93%E7%B7%B4%E5%8F%8A%E5%85%B6%E6%8C%87%E6%A8%99%E6%84%8F%E7%BE%A9/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 9.  </a:t>
            </a:r>
            <a:r>
              <a:rPr lang="zh-TW" altLang="en-US"/>
              <a:t>阿</a:t>
            </a:r>
            <a:r>
              <a:rPr lang="en-US" altLang="zh-TW"/>
              <a:t>_</a:t>
            </a:r>
            <a:r>
              <a:rPr lang="zh-TW" altLang="en-US"/>
              <a:t>旭</a:t>
            </a:r>
            <a:r>
              <a:rPr lang="en-US" altLang="zh-TW"/>
              <a:t>.(2023, April 20). 【</a:t>
            </a:r>
            <a:r>
              <a:rPr lang="zh-TW" altLang="en-US"/>
              <a:t>超详细</a:t>
            </a:r>
            <a:r>
              <a:rPr lang="en-US" altLang="zh-TW"/>
              <a:t>】【YOLOV8</a:t>
            </a:r>
            <a:r>
              <a:rPr lang="zh-TW" altLang="en-US"/>
              <a:t>使用说明</a:t>
            </a:r>
            <a:r>
              <a:rPr lang="en-US" altLang="zh-TW"/>
              <a:t>】</a:t>
            </a:r>
            <a:r>
              <a:rPr lang="zh-TW" altLang="en-US"/>
              <a:t>一套框架解决</a:t>
            </a:r>
            <a:r>
              <a:rPr lang="en-US" altLang="zh-TW"/>
              <a:t>CV</a:t>
            </a:r>
            <a:r>
              <a:rPr lang="zh-TW" altLang="en-US"/>
              <a:t>的</a:t>
            </a:r>
            <a:r>
              <a:rPr lang="en-US" altLang="zh-TW"/>
              <a:t>5</a:t>
            </a:r>
            <a:r>
              <a:rPr lang="zh-TW" altLang="en-US"/>
              <a:t>大任务：目标检测、分割、姿势估计、跟踪和分类任务</a:t>
            </a:r>
            <a:r>
              <a:rPr lang="en-US" altLang="zh-TW"/>
              <a:t>【</a:t>
            </a:r>
            <a:r>
              <a:rPr lang="zh-TW" altLang="en-US"/>
              <a:t>含源码</a:t>
            </a:r>
            <a:r>
              <a:rPr lang="en-US" altLang="zh-TW"/>
              <a:t>】</a:t>
            </a:r>
          </a:p>
          <a:p>
            <a:pPr marL="152396" indent="0">
              <a:buNone/>
            </a:pPr>
            <a:r>
              <a:rPr lang="en-US" altLang="zh-TW">
                <a:hlinkClick r:id="rId10"/>
              </a:rPr>
              <a:t>https://blog.csdn.net/qq_42589613/article/details/130265444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10. cigarettes butts yolov8 dataset</a:t>
            </a:r>
          </a:p>
          <a:p>
            <a:pPr marL="152396" indent="0">
              <a:buNone/>
            </a:pPr>
            <a:r>
              <a:rPr lang="en-US" altLang="zh-TW">
                <a:hlinkClick r:id="rId11"/>
              </a:rPr>
              <a:t>https://www.kaggle.com/datasets/eyadamin1233/cigarettes-butts-yolov8-dataset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11.  YOLOv8</a:t>
            </a:r>
            <a:r>
              <a:rPr lang="zh-TW" altLang="en-US"/>
              <a:t>官網 </a:t>
            </a:r>
            <a:r>
              <a:rPr lang="en-US" altLang="zh-TW">
                <a:hlinkClick r:id="rId12"/>
              </a:rPr>
              <a:t>https://docs.ultralytics.com/modes/train/</a:t>
            </a:r>
            <a:endParaRPr lang="en-US" altLang="zh-TW"/>
          </a:p>
          <a:p>
            <a:pPr marL="152396" indent="0">
              <a:buNone/>
            </a:pPr>
            <a:r>
              <a:rPr lang="en-US" altLang="zh-TW"/>
              <a:t>12.  </a:t>
            </a:r>
            <a:r>
              <a:rPr lang="zh-TW" altLang="en-US"/>
              <a:t>劉志俊</a:t>
            </a:r>
            <a:r>
              <a:rPr lang="en-US" altLang="zh-TW"/>
              <a:t>.(2023, May 16). Python</a:t>
            </a:r>
            <a:r>
              <a:rPr lang="zh-TW" altLang="en-US"/>
              <a:t>程式設計實務應用</a:t>
            </a:r>
            <a:r>
              <a:rPr lang="en-US" altLang="zh-TW"/>
              <a:t>: YOLOv8</a:t>
            </a:r>
            <a:r>
              <a:rPr lang="zh-TW" altLang="en-US"/>
              <a:t>模型訓練</a:t>
            </a:r>
          </a:p>
          <a:p>
            <a:pPr marL="152396" indent="0">
              <a:buNone/>
            </a:pPr>
            <a:r>
              <a:rPr lang="en-US" altLang="zh-TW">
                <a:hlinkClick r:id="rId13"/>
              </a:rPr>
              <a:t>https://youtu.be/yJCUzVV1LIY?si=8ho6AqhMfxzqrZJF</a:t>
            </a:r>
            <a:endParaRPr lang="en-US" altLang="zh-TW"/>
          </a:p>
          <a:p>
            <a:pPr marL="152396" indent="0">
              <a:buNone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DE954-CADF-4D06-1D8A-68588091A9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7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F73BDA-E8A2-F11A-1BE9-E911B621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PMingLiU"/>
                <a:ea typeface="PMingLiU"/>
              </a:rPr>
              <a:t>PPT 參考資料 (圖片)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1A6E5F-0A1F-EF8C-C418-C7D3B3015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TW">
                <a:latin typeface="PMingLiU"/>
                <a:ea typeface="PMingLiU"/>
                <a:hlinkClick r:id="rId2"/>
              </a:rPr>
              <a:t>https://www.whiteswan.com.tw/article/cont?aid=23</a:t>
            </a:r>
            <a:endParaRPr lang="en-US" altLang="zh-TW">
              <a:latin typeface="PMingLiU"/>
              <a:ea typeface="PMingLiU"/>
            </a:endParaRPr>
          </a:p>
          <a:p>
            <a:pPr marL="152396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TW">
                <a:solidFill>
                  <a:srgbClr val="0097A7"/>
                </a:solidFill>
                <a:latin typeface="PMingLiU"/>
                <a:ea typeface="PMingLiU"/>
                <a:hlinkClick r:id="rId3"/>
              </a:rPr>
              <a:t>https://www.bfa.com.tw/blog/tableofcontentdesignskills</a:t>
            </a:r>
            <a:endParaRPr lang="en-US" altLang="zh-TW">
              <a:latin typeface="PMingLiU"/>
              <a:ea typeface="PMingLiU"/>
            </a:endParaRPr>
          </a:p>
          <a:p>
            <a:pPr marL="152396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TW">
                <a:solidFill>
                  <a:srgbClr val="0097A7"/>
                </a:solidFill>
                <a:latin typeface="PMingLiU"/>
                <a:ea typeface="PMingLiU"/>
                <a:hlinkClick r:id="rId4"/>
              </a:rPr>
              <a:t>https://digiphoto.techbang.com/posts/3857-5-small-fresh-photo-of-the-day-note</a:t>
            </a:r>
            <a:endParaRPr lang="en-US" altLang="zh-TW">
              <a:latin typeface="PMingLiU"/>
              <a:ea typeface="PMingLiU"/>
            </a:endParaRPr>
          </a:p>
          <a:p>
            <a:pPr marL="152396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TW">
                <a:solidFill>
                  <a:srgbClr val="0097A7"/>
                </a:solidFill>
                <a:latin typeface="PMingLiU"/>
                <a:ea typeface="PMingLiU"/>
                <a:hlinkClick r:id="rId5"/>
              </a:rPr>
              <a:t>https://club.commonhealth.com.tw/article/1126</a:t>
            </a:r>
            <a:endParaRPr lang="en-US" altLang="zh-TW">
              <a:latin typeface="PMingLiU"/>
              <a:ea typeface="PMingLiU"/>
            </a:endParaRPr>
          </a:p>
          <a:p>
            <a:pPr marL="152396" indent="0">
              <a:lnSpc>
                <a:spcPct val="114999"/>
              </a:lnSpc>
              <a:buNone/>
            </a:pPr>
            <a:endParaRPr lang="zh-TW" altLang="en-US">
              <a:latin typeface="PMingLiU"/>
              <a:ea typeface="PMingLiU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D6C290-F1B7-6A6A-7B96-83DCDB8112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-US" altLang="zh-TW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21</a:t>
            </a:fld>
            <a:endParaRPr lang="zh-TW" altLang="en-US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07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DCE74-1005-D4AC-5EF4-0A3F0D05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65400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b="1" i="1">
                <a:latin typeface="Comic Sans MS" panose="030F0702030302020204" pitchFamily="66" charset="0"/>
              </a:rPr>
              <a:t>END</a:t>
            </a:r>
            <a:endParaRPr lang="zh-TW" altLang="en-US" sz="8000" b="1" i="1">
              <a:latin typeface="Comic Sans MS" panose="030F0702030302020204" pitchFamily="66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716ABE-8660-5C01-D9BE-08A5AAB296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-US" altLang="zh-TW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22</a:t>
            </a:fld>
            <a:endParaRPr lang="zh-TW" altLang="en-US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172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DCE74-1005-D4AC-5EF4-0A3F0D05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65400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b="1" i="1">
                <a:latin typeface="Comic Sans MS"/>
              </a:rPr>
              <a:t>QA</a:t>
            </a:r>
            <a:endParaRPr lang="en-US" altLang="zh-TW" sz="8000" b="1" i="1">
              <a:latin typeface="Comic Sans MS" panose="030F0702030302020204" pitchFamily="66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748796-9F1F-6A5C-7E75-428F9B2C1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-US" altLang="zh-TW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23</a:t>
            </a:fld>
            <a:endParaRPr lang="zh-TW" altLang="en-US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47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4ACEC75-B7F2-6834-A850-C5147CB0304D}"/>
              </a:ext>
            </a:extLst>
          </p:cNvPr>
          <p:cNvSpPr/>
          <p:nvPr/>
        </p:nvSpPr>
        <p:spPr>
          <a:xfrm>
            <a:off x="4436266" y="2869718"/>
            <a:ext cx="1115050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7200" kern="0">
                <a:ln w="0"/>
                <a:solidFill>
                  <a:srgbClr val="3366CC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PMingLiU"/>
                <a:ea typeface="PMingLiU"/>
                <a:cs typeface="ADLaM Display"/>
                <a:sym typeface="Arial"/>
              </a:rPr>
              <a:t>01</a:t>
            </a:r>
            <a:endParaRPr lang="zh-TW" altLang="zh-TW" sz="7200" kern="0">
              <a:solidFill>
                <a:srgbClr val="000000"/>
              </a:solidFill>
              <a:latin typeface="PMingLiU"/>
              <a:ea typeface="PMingLiU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6EA245-88FB-9DE2-0E8E-4E6CA24ABAD8}"/>
              </a:ext>
            </a:extLst>
          </p:cNvPr>
          <p:cNvSpPr/>
          <p:nvPr/>
        </p:nvSpPr>
        <p:spPr>
          <a:xfrm>
            <a:off x="5513065" y="3063917"/>
            <a:ext cx="1374735" cy="867417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4400" b="1">
                <a:latin typeface="PMingLiU"/>
                <a:ea typeface="PMingLiU"/>
              </a:rPr>
              <a:t>簡介</a:t>
            </a:r>
            <a:endParaRPr lang="en-US" altLang="zh-TW" sz="4400" b="1">
              <a:latin typeface="PMingLiU"/>
              <a:ea typeface="PMingLiU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861CE3-E5AA-81D4-2597-6F184B56D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zh-TW" altLang="en-US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BB8F6866-D517-6D1C-D615-65A653AF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81AD7FE9-A3BB-B6F2-54CA-6E5B9B35F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83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45CC8CF-F527-085C-ACF1-36F555E8D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93367"/>
            <a:ext cx="11360800" cy="5498466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	YOLOv8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You Only Look Once version 8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）是一種先進的物件偵測演算法，屬於</a:t>
            </a: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YOLO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演算法系列的最新版本。這個演算法在物件偵測領域中表現優越，具有以下特點：</a:t>
            </a:r>
            <a:endParaRPr lang="en-US" altLang="zh-TW">
              <a:solidFill>
                <a:schemeClr val="tx1"/>
              </a:solidFill>
              <a:latin typeface="+mn-ea"/>
              <a:ea typeface="+mn-ea"/>
            </a:endParaRPr>
          </a:p>
          <a:p>
            <a:pPr marL="152396" indent="0">
              <a:buNone/>
            </a:pPr>
            <a:endParaRPr lang="zh-TW" altLang="en-US">
              <a:solidFill>
                <a:schemeClr val="tx1"/>
              </a:solidFill>
              <a:latin typeface="+mn-ea"/>
              <a:ea typeface="+mn-ea"/>
            </a:endParaRPr>
          </a:p>
          <a:p>
            <a:pPr marL="152396" indent="0">
              <a:buNone/>
            </a:pP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•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即時性： </a:t>
            </a: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YOLOv8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以高效的設計著稱，能夠在實時應用中執行物件偵測，特別適用於自動駕駛、監控系統等需要即時反應的場景。</a:t>
            </a:r>
          </a:p>
          <a:p>
            <a:pPr marL="152396" indent="0">
              <a:buNone/>
            </a:pP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•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單一運算：這個演算法使用單一運算的方式，意味著模型可以在一次前向運算中對整張圖片進行物件偵測，相比傳統方法更為高效。</a:t>
            </a:r>
          </a:p>
          <a:p>
            <a:pPr marL="152396" indent="0">
              <a:buNone/>
            </a:pP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•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多尺度特徵： </a:t>
            </a: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YOLOv8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使用多尺度的特徵來捕捉不同大小的物件，提高了對大型和小型物件的有效處理能力，增加了偵測的全面性。</a:t>
            </a:r>
          </a:p>
          <a:p>
            <a:pPr marL="152396" indent="0">
              <a:buNone/>
            </a:pP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•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模型架構：以卷積神經網絡（</a:t>
            </a: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CNN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）為基礎的模型結構，設計深度和結構以在保持高效性的同時提升物件偵測的準確度。</a:t>
            </a:r>
          </a:p>
          <a:p>
            <a:pPr marL="152396" indent="0">
              <a:buNone/>
            </a:pP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•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學習參數調整： </a:t>
            </a: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YOLOv8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允許使用者根據特定應用場景調整各種學習參數，包括閾值和模型版本等。</a:t>
            </a:r>
          </a:p>
          <a:p>
            <a:pPr marL="152396" indent="0">
              <a:buNone/>
            </a:pP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•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開源：作為一個開源項目，</a:t>
            </a: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YOLOv8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的代碼和文檔可在</a:t>
            </a: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GitHub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上取得，為研究人員和開發者提供了一個自由使用和擴展的平台。</a:t>
            </a:r>
            <a:endParaRPr lang="en-US" altLang="zh-TW">
              <a:solidFill>
                <a:schemeClr val="tx1"/>
              </a:solidFill>
              <a:latin typeface="+mn-ea"/>
              <a:ea typeface="+mn-ea"/>
            </a:endParaRPr>
          </a:p>
          <a:p>
            <a:pPr marL="152396" indent="0">
              <a:buNone/>
            </a:pPr>
            <a:endParaRPr lang="zh-TW" altLang="en-US">
              <a:solidFill>
                <a:schemeClr val="tx1"/>
              </a:solidFill>
              <a:latin typeface="+mn-ea"/>
              <a:ea typeface="+mn-ea"/>
            </a:endParaRPr>
          </a:p>
          <a:p>
            <a:pPr marL="152396" indent="0">
              <a:buNone/>
            </a:pP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>
                <a:solidFill>
                  <a:schemeClr val="tx1"/>
                </a:solidFill>
                <a:latin typeface="+mn-ea"/>
                <a:ea typeface="+mn-ea"/>
              </a:rPr>
              <a:t>YOLOv8</a:t>
            </a:r>
            <a:r>
              <a:rPr lang="zh-TW" altLang="en-US">
                <a:solidFill>
                  <a:schemeClr val="tx1"/>
                </a:solidFill>
                <a:latin typeface="+mn-ea"/>
                <a:ea typeface="+mn-ea"/>
              </a:rPr>
              <a:t>在物件偵測技術的演進中佔據著重要地位，其即時性、多尺度處理和開源的特性使其成為眾多應用場景中的理想選擇。</a:t>
            </a:r>
          </a:p>
          <a:p>
            <a:pPr marL="152396" indent="0">
              <a:buNone/>
            </a:pP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CAF19-35BE-20EA-C7F3-37C0A3C723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3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4ACEC75-B7F2-6834-A850-C5147CB0304D}"/>
              </a:ext>
            </a:extLst>
          </p:cNvPr>
          <p:cNvSpPr/>
          <p:nvPr/>
        </p:nvSpPr>
        <p:spPr>
          <a:xfrm>
            <a:off x="4607196" y="2909179"/>
            <a:ext cx="1115050" cy="1231106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TW" sz="7200" kern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PMingLiU"/>
                <a:ea typeface="PMingLiU"/>
                <a:cs typeface="ADLaM Display"/>
                <a:sym typeface="Arial"/>
              </a:rPr>
              <a:t>02</a:t>
            </a:r>
            <a:endParaRPr lang="zh-TW" altLang="en-US" sz="7200" kern="0">
              <a:solidFill>
                <a:srgbClr val="000000"/>
              </a:solidFill>
              <a:latin typeface="PMingLiU"/>
              <a:ea typeface="PMingLiU"/>
              <a:cs typeface="Arial"/>
              <a:sym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820653-C38D-699A-0DC2-A8A03CF20D62}"/>
              </a:ext>
            </a:extLst>
          </p:cNvPr>
          <p:cNvSpPr/>
          <p:nvPr/>
        </p:nvSpPr>
        <p:spPr>
          <a:xfrm>
            <a:off x="5723797" y="3102277"/>
            <a:ext cx="2503249" cy="867417"/>
          </a:xfrm>
          <a:prstGeom prst="rect">
            <a:avLst/>
          </a:prstGeom>
          <a:noFill/>
        </p:spPr>
        <p:txBody>
          <a:bodyPr wrap="none" lIns="121920" tIns="60960" rIns="121920" bIns="6096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4400" b="1">
                <a:latin typeface="PMingLiU"/>
                <a:ea typeface="PMingLiU"/>
              </a:rPr>
              <a:t>模型任務</a:t>
            </a:r>
            <a:endParaRPr lang="en-US" altLang="zh-TW" sz="4400" b="1">
              <a:latin typeface="PMingLiU"/>
              <a:ea typeface="PMingLiU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83D8A3-863E-4C5F-A646-BA0236D2A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zh-TW" altLang="en-US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08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2F62A188-9812-410D-6116-CEBC5BB4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+mj-ea"/>
                <a:ea typeface="+mj-ea"/>
              </a:rPr>
              <a:t>偵測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12BC1BF-BE0E-5EA3-7EA8-B756672F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38" y="1946143"/>
            <a:ext cx="4456562" cy="368230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1EB454-F484-2BB6-F1B0-3B664E3C8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C427DF1-0D39-FF5A-2F18-48D5E9E9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006119"/>
            <a:ext cx="6758869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3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2F62A188-9812-410D-6116-CEBC5BB4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+mj-ea"/>
                <a:ea typeface="+mj-ea"/>
              </a:rPr>
              <a:t>分割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1EB454-F484-2BB6-F1B0-3B664E3C8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F87D0F-C169-F6C6-7ADF-3149CE03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221953"/>
            <a:ext cx="6743700" cy="31306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8095460-3D24-7FAB-145C-72769E0DC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328" y="1815068"/>
            <a:ext cx="4615072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2F62A188-9812-410D-6116-CEBC5BB4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+mj-ea"/>
                <a:ea typeface="+mj-ea"/>
              </a:rPr>
              <a:t>姿勢估計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1EB454-F484-2BB6-F1B0-3B664E3C8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229A79-1DA8-7944-5B0B-37CD74D1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946143"/>
            <a:ext cx="6543675" cy="34831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183493-66E7-98C8-04A0-95119C2B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007" y="2090405"/>
            <a:ext cx="4753393" cy="33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2F62A188-9812-410D-6116-CEBC5BB4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+mj-ea"/>
                <a:ea typeface="+mj-ea"/>
              </a:rPr>
              <a:t>追蹤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1EB454-F484-2BB6-F1B0-3B664E3C8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243D66-84FD-E890-1B75-344E7EE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33294"/>
            <a:ext cx="6410325" cy="1391412"/>
          </a:xfrm>
          <a:prstGeom prst="rect">
            <a:avLst/>
          </a:prstGeom>
        </p:spPr>
      </p:pic>
      <p:pic>
        <p:nvPicPr>
          <p:cNvPr id="5" name="Picture 469916906" descr="请添加图片描述">
            <a:extLst>
              <a:ext uri="{FF2B5EF4-FFF2-40B4-BE49-F238E27FC236}">
                <a16:creationId xmlns:a16="http://schemas.microsoft.com/office/drawing/2014/main" id="{340E252F-1F55-9A9E-C430-9D52E36B55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80" y="1948815"/>
            <a:ext cx="5049520" cy="29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122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Simple Light</vt:lpstr>
      <vt:lpstr>Yolov8生活應用</vt:lpstr>
      <vt:lpstr>PowerPoint Presentation</vt:lpstr>
      <vt:lpstr>PowerPoint Presentation</vt:lpstr>
      <vt:lpstr>PowerPoint Presentation</vt:lpstr>
      <vt:lpstr>PowerPoint Presentation</vt:lpstr>
      <vt:lpstr>偵測</vt:lpstr>
      <vt:lpstr>分割</vt:lpstr>
      <vt:lpstr>姿勢估計</vt:lpstr>
      <vt:lpstr>追蹤</vt:lpstr>
      <vt:lpstr>PowerPoint Presentation</vt:lpstr>
      <vt:lpstr>PowerPoint Presentation</vt:lpstr>
      <vt:lpstr>目錄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目錄</vt:lpstr>
      <vt:lpstr>參考資料</vt:lpstr>
      <vt:lpstr>PPT 參考資料 (圖片)</vt:lpstr>
      <vt:lpstr>END</vt:lpstr>
      <vt:lpstr>QA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圖片辨識</dc:title>
  <dc:creator>威綸 黃</dc:creator>
  <cp:revision>1</cp:revision>
  <dcterms:created xsi:type="dcterms:W3CDTF">2023-10-27T13:33:37Z</dcterms:created>
  <dcterms:modified xsi:type="dcterms:W3CDTF">2024-01-09T01:19:12Z</dcterms:modified>
</cp:coreProperties>
</file>